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19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3.png"/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6.png"/><Relationship Id="rId2" Type="http://schemas.openxmlformats.org/officeDocument/2006/relationships/image" Target="../media/image3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9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5.3) Adding and subtracting volumes</a:t>
            </a:r>
          </a:p>
        </p:txBody>
      </p:sp>
    </p:spTree>
    <p:extLst>
      <p:ext uri="{BB962C8B-B14F-4D97-AF65-F5344CB8AC3E}">
        <p14:creationId xmlns:p14="http://schemas.microsoft.com/office/powerpoint/2010/main" val="287470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solid is created by rotating 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this solid.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solid is created by rotating the region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this solid.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r="-16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135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5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80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80323"/>
              </a:xfrm>
              <a:prstGeom prst="rect">
                <a:avLst/>
              </a:prstGeom>
              <a:blipFill>
                <a:blip r:embed="rId2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323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97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95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area between the lines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Determine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95621"/>
              </a:xfrm>
              <a:prstGeom prst="rect">
                <a:avLst/>
              </a:prstGeom>
              <a:blipFill>
                <a:blip r:embed="rId2"/>
                <a:stretch>
                  <a:fillRect l="-667" t="-1667" r="-16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9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area between the lines with equations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Determine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9976"/>
              </a:xfrm>
              <a:prstGeom prst="rect">
                <a:avLst/>
              </a:prstGeom>
              <a:blipFill>
                <a:blip r:embed="rId3"/>
                <a:stretch>
                  <a:fillRect l="-667" t="-1695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6029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6029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20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757621-486B-4CF1-AF49-5BA2A66F5CF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346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5.3) Adding and subtracting volumes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2021-08-28T20:20:56Z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