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19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3.png"/><Relationship Id="rId2" Type="http://schemas.openxmlformats.org/officeDocument/2006/relationships/image" Target="../media/image3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6.png"/><Relationship Id="rId2" Type="http://schemas.openxmlformats.org/officeDocument/2006/relationships/image" Target="../media/image33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9.png"/><Relationship Id="rId2" Type="http://schemas.openxmlformats.org/officeDocument/2006/relationships/image" Target="../media/image3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5.3) Adding and subtracting volumes</a:t>
            </a:r>
          </a:p>
        </p:txBody>
      </p:sp>
    </p:spTree>
    <p:extLst>
      <p:ext uri="{BB962C8B-B14F-4D97-AF65-F5344CB8AC3E}">
        <p14:creationId xmlns:p14="http://schemas.microsoft.com/office/powerpoint/2010/main" val="287470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solid is created by rotating 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this solid.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667" t="-1382" r="-16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-axes.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solid is created by rotating 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volume of this solid.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667" t="-1382" r="-1600" b="-50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135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65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180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curves with equations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180323"/>
              </a:xfrm>
              <a:prstGeom prst="rect">
                <a:avLst/>
              </a:prstGeom>
              <a:blipFill>
                <a:blip r:embed="rId2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80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curves with equations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is rotated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80323"/>
              </a:xfrm>
              <a:prstGeom prst="rect">
                <a:avLst/>
              </a:prstGeom>
              <a:blipFill>
                <a:blip r:embed="rId3"/>
                <a:stretch>
                  <a:fillRect l="-667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3027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971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95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area between the lines with equations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Determine the volume of the solid generated.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95621"/>
              </a:xfrm>
              <a:prstGeom prst="rect">
                <a:avLst/>
              </a:prstGeom>
              <a:blipFill>
                <a:blip r:embed="rId2"/>
                <a:stretch>
                  <a:fillRect l="-667" t="-1667" r="-160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79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area between the lines with equations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160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360°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Determine the volume of the solid generated.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79976"/>
              </a:xfrm>
              <a:prstGeom prst="rect">
                <a:avLst/>
              </a:prstGeom>
              <a:blipFill>
                <a:blip r:embed="rId3"/>
                <a:stretch>
                  <a:fillRect l="-667" t="-1695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46029"/>
                <a:ext cx="4572000" cy="5549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46029"/>
                <a:ext cx="4572000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420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757621-486B-4CF1-AF49-5BA2A66F5CF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9867</TotalTime>
  <Words>346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5.3) Adding and subtracting volumes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547</cp:revision>
  <dcterms:created xsi:type="dcterms:W3CDTF">2020-05-18T02:11:06Z</dcterms:created>
  <dcterms:modified xsi:type="dcterms:W3CDTF">2021-08-28T20:20:56Z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