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68.png"/><Relationship Id="rId5" Type="http://schemas.openxmlformats.org/officeDocument/2006/relationships/image" Target="../media/image43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5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74.png"/><Relationship Id="rId17" Type="http://schemas.openxmlformats.org/officeDocument/2006/relationships/image" Target="../media/image78.png"/><Relationship Id="rId2" Type="http://schemas.openxmlformats.org/officeDocument/2006/relationships/image" Target="../media/image73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72.png"/><Relationship Id="rId5" Type="http://schemas.openxmlformats.org/officeDocument/2006/relationships/image" Target="../media/image43.png"/><Relationship Id="rId15" Type="http://schemas.openxmlformats.org/officeDocument/2006/relationships/image" Target="../media/image77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3310" y="2567846"/>
            <a:ext cx="520174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64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1E9ABC-1C2D-4687-BFFA-7189DAD2C6E5}"/>
              </a:ext>
            </a:extLst>
          </p:cNvPr>
          <p:cNvCxnSpPr/>
          <p:nvPr/>
        </p:nvCxnSpPr>
        <p:spPr>
          <a:xfrm flipV="1">
            <a:off x="21899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8DCF575-8B66-4A47-B787-817CFC92507B}"/>
              </a:ext>
            </a:extLst>
          </p:cNvPr>
          <p:cNvCxnSpPr/>
          <p:nvPr/>
        </p:nvCxnSpPr>
        <p:spPr>
          <a:xfrm>
            <a:off x="8373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/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19D544F-CF68-49FE-8F48-1B8A5EF5F278}"/>
              </a:ext>
            </a:extLst>
          </p:cNvPr>
          <p:cNvSpPr txBox="1"/>
          <p:nvPr/>
        </p:nvSpPr>
        <p:spPr>
          <a:xfrm>
            <a:off x="37901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9F9E29-2EB8-4EF8-BD83-6C61DB53E955}"/>
              </a:ext>
            </a:extLst>
          </p:cNvPr>
          <p:cNvSpPr txBox="1"/>
          <p:nvPr/>
        </p:nvSpPr>
        <p:spPr>
          <a:xfrm>
            <a:off x="20756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6C8A5F-097F-4657-895E-1957AE46F79E}"/>
              </a:ext>
            </a:extLst>
          </p:cNvPr>
          <p:cNvCxnSpPr>
            <a:cxnSpLocks/>
          </p:cNvCxnSpPr>
          <p:nvPr/>
        </p:nvCxnSpPr>
        <p:spPr>
          <a:xfrm>
            <a:off x="2199459" y="3371850"/>
            <a:ext cx="925481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AB86FA-9DAE-4831-8B1C-FFD5F1B519D2}"/>
              </a:ext>
            </a:extLst>
          </p:cNvPr>
          <p:cNvCxnSpPr>
            <a:cxnSpLocks/>
          </p:cNvCxnSpPr>
          <p:nvPr/>
        </p:nvCxnSpPr>
        <p:spPr>
          <a:xfrm rot="16200000">
            <a:off x="2551884" y="3648075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EC719E-75C5-451F-8CC8-11F0166A709E}"/>
              </a:ext>
            </a:extLst>
          </p:cNvPr>
          <p:cNvGrpSpPr/>
          <p:nvPr/>
        </p:nvGrpSpPr>
        <p:grpSpPr>
          <a:xfrm>
            <a:off x="2190750" y="3400426"/>
            <a:ext cx="789759" cy="536893"/>
            <a:chOff x="1447800" y="2895600"/>
            <a:chExt cx="790575" cy="84772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4C8641-7A16-4380-8E86-4BD5A757CB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800" y="2925681"/>
              <a:ext cx="362324" cy="2747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8D9111C-D21E-4254-801B-70DF54E62B64}"/>
                </a:ext>
              </a:extLst>
            </p:cNvPr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A528EF-F49E-4FCF-81C4-3E7CC8EE00A6}"/>
                </a:ext>
              </a:extLst>
            </p:cNvPr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84154A-421B-4FAA-82A1-8CC43318A708}"/>
                </a:ext>
              </a:extLst>
            </p:cNvPr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D781D1-D130-4DE4-BFEB-68FE79C39C9D}"/>
                </a:ext>
              </a:extLst>
            </p:cNvPr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7B9F41C-021B-4244-9CAC-A71CCC4A6F46}"/>
                </a:ext>
              </a:extLst>
            </p:cNvPr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43EB2E-8C03-4AD6-8AA4-4DE4B1CCC1D4}"/>
                </a:ext>
              </a:extLst>
            </p:cNvPr>
            <p:cNvCxnSpPr/>
            <p:nvPr/>
          </p:nvCxnSpPr>
          <p:spPr>
            <a:xfrm flipV="1">
              <a:off x="1466289" y="2897605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31">
            <a:extLst>
              <a:ext uri="{FF2B5EF4-FFF2-40B4-BE49-F238E27FC236}">
                <a16:creationId xmlns:a16="http://schemas.microsoft.com/office/drawing/2014/main" id="{EFF3F370-D562-4570-8481-6D1293E08579}"/>
              </a:ext>
            </a:extLst>
          </p:cNvPr>
          <p:cNvCxnSpPr/>
          <p:nvPr/>
        </p:nvCxnSpPr>
        <p:spPr>
          <a:xfrm>
            <a:off x="4237809" y="413385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2">
            <a:extLst>
              <a:ext uri="{FF2B5EF4-FFF2-40B4-BE49-F238E27FC236}">
                <a16:creationId xmlns:a16="http://schemas.microsoft.com/office/drawing/2014/main" id="{3B1C9752-80A6-42F9-9C01-9C8B5D600463}"/>
              </a:ext>
            </a:extLst>
          </p:cNvPr>
          <p:cNvSpPr txBox="1"/>
          <p:nvPr/>
        </p:nvSpPr>
        <p:spPr>
          <a:xfrm>
            <a:off x="3780609" y="352425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9CDE943B-438D-4899-AF83-08A812E3FAAA}"/>
              </a:ext>
            </a:extLst>
          </p:cNvPr>
          <p:cNvSpPr/>
          <p:nvPr/>
        </p:nvSpPr>
        <p:spPr>
          <a:xfrm rot="5400000">
            <a:off x="-1953441" y="-809625"/>
            <a:ext cx="8305800" cy="2590800"/>
          </a:xfrm>
          <a:prstGeom prst="arc">
            <a:avLst>
              <a:gd name="adj1" fmla="val 20362584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952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1426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0954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809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9DDAC88A-5EDB-4C67-B373-654D2AE82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93620" y="2859879"/>
            <a:ext cx="823913" cy="180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rc 8">
            <a:extLst>
              <a:ext uri="{FF2B5EF4-FFF2-40B4-BE49-F238E27FC236}">
                <a16:creationId xmlns:a16="http://schemas.microsoft.com/office/drawing/2014/main" id="{93D52D5E-5D45-4874-AD9F-9B38712B9150}"/>
              </a:ext>
            </a:extLst>
          </p:cNvPr>
          <p:cNvSpPr/>
          <p:nvPr/>
        </p:nvSpPr>
        <p:spPr>
          <a:xfrm rot="5400000">
            <a:off x="2295117" y="-819558"/>
            <a:ext cx="8305800" cy="2629716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/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351FD298-E306-4027-91DF-525B6D0D75F8}"/>
              </a:ext>
            </a:extLst>
          </p:cNvPr>
          <p:cNvSpPr/>
          <p:nvPr/>
        </p:nvSpPr>
        <p:spPr>
          <a:xfrm>
            <a:off x="1208859" y="48768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1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1" grpId="0"/>
      <p:bldP spid="9" grpId="0" animBg="1"/>
      <p:bldP spid="37" grpId="0"/>
      <p:bldP spid="38" grpId="0"/>
      <p:bldP spid="39" grpId="0" animBg="1"/>
      <p:bldP spid="40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is nothing particularly new here though!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process is the same, just with the x and y reversed!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/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F358103-97F7-4FA8-B9FB-4910ADF11243}"/>
              </a:ext>
            </a:extLst>
          </p:cNvPr>
          <p:cNvSpPr txBox="1"/>
          <p:nvPr/>
        </p:nvSpPr>
        <p:spPr>
          <a:xfrm>
            <a:off x="7115175" y="200977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/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BD27C8F-4AB4-4A17-A551-2DA027BB0BEA}"/>
              </a:ext>
            </a:extLst>
          </p:cNvPr>
          <p:cNvSpPr txBox="1"/>
          <p:nvPr/>
        </p:nvSpPr>
        <p:spPr>
          <a:xfrm>
            <a:off x="7077075" y="35242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9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34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x to be the subject here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/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blipFill>
                <a:blip r:embed="rId11"/>
                <a:stretch>
                  <a:fillRect l="-4094" r="-3509" b="-195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/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blipFill>
                <a:blip r:embed="rId12"/>
                <a:stretch>
                  <a:fillRect l="-4819" r="-3614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/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blipFill>
                <a:blip r:embed="rId13"/>
                <a:stretch>
                  <a:fillRect l="-4819" t="-2500" r="-1807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2">
            <a:extLst>
              <a:ext uri="{FF2B5EF4-FFF2-40B4-BE49-F238E27FC236}">
                <a16:creationId xmlns:a16="http://schemas.microsoft.com/office/drawing/2014/main" id="{333EB5A7-28B9-445E-AAE4-8EFCD710422C}"/>
              </a:ext>
            </a:extLst>
          </p:cNvPr>
          <p:cNvSpPr>
            <a:spLocks/>
          </p:cNvSpPr>
          <p:nvPr/>
        </p:nvSpPr>
        <p:spPr bwMode="auto">
          <a:xfrm>
            <a:off x="2530452" y="5493011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C1CA46D6-7C73-4CE6-AE43-CFACB69D4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562" y="5468518"/>
            <a:ext cx="93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42">
            <a:extLst>
              <a:ext uri="{FF2B5EF4-FFF2-40B4-BE49-F238E27FC236}">
                <a16:creationId xmlns:a16="http://schemas.microsoft.com/office/drawing/2014/main" id="{9F3770A8-0F5B-4AB7-849B-189EA05AA8C0}"/>
              </a:ext>
            </a:extLst>
          </p:cNvPr>
          <p:cNvSpPr>
            <a:spLocks/>
          </p:cNvSpPr>
          <p:nvPr/>
        </p:nvSpPr>
        <p:spPr bwMode="auto">
          <a:xfrm>
            <a:off x="2372133" y="5929496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53047B9C-8BC4-40B8-80EF-285F6066F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855" y="6002658"/>
            <a:ext cx="6832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4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85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5" grpId="0" animBg="1"/>
      <p:bldP spid="37" grpId="0"/>
      <p:bldP spid="39" grpId="0" animBg="1"/>
      <p:bldP spid="40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/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/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/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/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6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/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947283" y="30601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337" y="322797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2">
            <a:extLst>
              <a:ext uri="{FF2B5EF4-FFF2-40B4-BE49-F238E27FC236}">
                <a16:creationId xmlns:a16="http://schemas.microsoft.com/office/drawing/2014/main" id="{6C32B6D7-F511-4148-A1D1-A81F7535A1C1}"/>
              </a:ext>
            </a:extLst>
          </p:cNvPr>
          <p:cNvSpPr>
            <a:spLocks/>
          </p:cNvSpPr>
          <p:nvPr/>
        </p:nvSpPr>
        <p:spPr bwMode="auto">
          <a:xfrm>
            <a:off x="6381919" y="37078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D7C2EF4D-F7E4-41B2-8202-A304DF39AAFA}"/>
              </a:ext>
            </a:extLst>
          </p:cNvPr>
          <p:cNvSpPr>
            <a:spLocks/>
          </p:cNvSpPr>
          <p:nvPr/>
        </p:nvSpPr>
        <p:spPr bwMode="auto">
          <a:xfrm>
            <a:off x="6360926" y="440186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98636B8A-6A7A-4C58-B829-41731FC6D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029" y="3800118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45">
            <a:extLst>
              <a:ext uri="{FF2B5EF4-FFF2-40B4-BE49-F238E27FC236}">
                <a16:creationId xmlns:a16="http://schemas.microsoft.com/office/drawing/2014/main" id="{1F9BB28B-088F-48F8-9151-F880E7F6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936" y="4484624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42">
            <a:extLst>
              <a:ext uri="{FF2B5EF4-FFF2-40B4-BE49-F238E27FC236}">
                <a16:creationId xmlns:a16="http://schemas.microsoft.com/office/drawing/2014/main" id="{2BEDC173-F43C-4761-93A2-AD04691EF573}"/>
              </a:ext>
            </a:extLst>
          </p:cNvPr>
          <p:cNvSpPr>
            <a:spLocks/>
          </p:cNvSpPr>
          <p:nvPr/>
        </p:nvSpPr>
        <p:spPr bwMode="auto">
          <a:xfrm flipH="1">
            <a:off x="3641140" y="502921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42">
            <a:extLst>
              <a:ext uri="{FF2B5EF4-FFF2-40B4-BE49-F238E27FC236}">
                <a16:creationId xmlns:a16="http://schemas.microsoft.com/office/drawing/2014/main" id="{C9DED57C-7645-48C9-98FB-B7A751E6871D}"/>
              </a:ext>
            </a:extLst>
          </p:cNvPr>
          <p:cNvSpPr>
            <a:spLocks/>
          </p:cNvSpPr>
          <p:nvPr/>
        </p:nvSpPr>
        <p:spPr bwMode="auto">
          <a:xfrm flipH="1">
            <a:off x="3629673" y="5732773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4A30AE89-A004-42E7-97EC-2A8A65CA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676" y="5111331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A734B5AA-8427-4AC3-941F-72E274304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878" y="5939359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7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36" grpId="0"/>
      <p:bldP spid="38" grpId="0" animBg="1"/>
      <p:bldP spid="41" grpId="0"/>
      <p:bldP spid="42" grpId="0" animBg="1"/>
      <p:bldP spid="43" grpId="0" animBg="1"/>
      <p:bldP spid="44" grpId="0"/>
      <p:bldP spid="50" grpId="0"/>
      <p:bldP spid="51" grpId="0" animBg="1"/>
      <p:bldP spid="52" grpId="0" animBg="1"/>
      <p:bldP spid="53" grpId="0"/>
      <p:bldP spid="5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BF06C2-ACA0-4932-A70F-79231AC05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5AD7A-3ED6-43E7-B9D4-11D69C100C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04376A-150F-4AF8-AC2A-7D92F3EF9D7B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745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96</cp:revision>
  <dcterms:created xsi:type="dcterms:W3CDTF">2017-08-14T15:35:38Z</dcterms:created>
  <dcterms:modified xsi:type="dcterms:W3CDTF">2021-08-27T06:44:20Z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