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4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28/08/2021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1081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0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8.png"/><Relationship Id="rId2" Type="http://schemas.openxmlformats.org/officeDocument/2006/relationships/image" Target="../media/image31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1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1.png"/><Relationship Id="rId2" Type="http://schemas.openxmlformats.org/officeDocument/2006/relationships/image" Target="../media/image32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2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4.png"/><Relationship Id="rId2" Type="http://schemas.openxmlformats.org/officeDocument/2006/relationships/image" Target="../media/image32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2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7.png"/><Relationship Id="rId2" Type="http://schemas.openxmlformats.org/officeDocument/2006/relationships/image" Target="../media/image32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2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0.png"/><Relationship Id="rId2" Type="http://schemas.openxmlformats.org/officeDocument/2006/relationships/image" Target="../media/image32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0" y="1"/>
                <a:ext cx="8007531" cy="527222"/>
              </a:xfrm>
            </p:spPr>
            <p:txBody>
              <a:bodyPr/>
              <a:lstStyle/>
              <a:p>
                <a:r>
                  <a:rPr lang="en-GB" dirty="0"/>
                  <a:t>5.2) Volumes of revolution around the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GB" dirty="0"/>
                  <a:t>-axis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1"/>
                <a:ext cx="8007531" cy="527222"/>
              </a:xfrm>
              <a:blipFill>
                <a:blip r:embed="rId2"/>
                <a:stretch>
                  <a:fillRect t="-5814" b="-174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7506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3466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has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ra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A finite region is bounded by the curve,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and the lines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The region is rotated through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 Find the volume of the solid generated.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346651"/>
              </a:xfrm>
              <a:prstGeom prst="rect">
                <a:avLst/>
              </a:prstGeom>
              <a:blipFill>
                <a:blip r:embed="rId2"/>
                <a:stretch>
                  <a:fillRect l="-667" r="-133" b="-49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3466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has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ra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A finite region is bounded by the curve,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and the lines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The region is rotated through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 Find the volume of the solid generated.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346651"/>
              </a:xfrm>
              <a:prstGeom prst="rect">
                <a:avLst/>
              </a:prstGeom>
              <a:blipFill>
                <a:blip r:embed="rId3"/>
                <a:stretch>
                  <a:fillRect l="-667" r="-133" b="-49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983027"/>
                <a:ext cx="4572000" cy="5549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1016</m:t>
                          </m:r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83027"/>
                <a:ext cx="4572000" cy="5549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6814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3445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has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en-GB" sz="1600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ra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A finite region is bounded by the curve,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and the lines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The region is rotated through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 Find the volume of the solid generated.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344599"/>
              </a:xfrm>
              <a:prstGeom prst="rect">
                <a:avLst/>
              </a:prstGeom>
              <a:blipFill>
                <a:blip r:embed="rId2"/>
                <a:stretch>
                  <a:fillRect l="-667" r="-400" b="-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3466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has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en-GB" sz="1600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ra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A finite region is bounded by the curve,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and the lines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The region is rotated through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 Find the volume of the solid generated.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346651"/>
              </a:xfrm>
              <a:prstGeom prst="rect">
                <a:avLst/>
              </a:prstGeom>
              <a:blipFill>
                <a:blip r:embed="rId3"/>
                <a:stretch>
                  <a:fillRect l="-667" r="-400" b="-49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983027"/>
                <a:ext cx="4572000" cy="5599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7715</m:t>
                          </m:r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14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83027"/>
                <a:ext cx="4572000" cy="5599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444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has equation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+8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A finite region is bounded by the curve,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and the lines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the area of the region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region is rotated through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 Find the volume of the solid generated.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569660"/>
              </a:xfrm>
              <a:prstGeom prst="rect">
                <a:avLst/>
              </a:prstGeom>
              <a:blipFill>
                <a:blip r:embed="rId2"/>
                <a:stretch>
                  <a:fillRect l="-667" t="-1167" b="-42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has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−6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+10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A finite region is bounded by the curve,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and the lines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the area of the region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region is rotated through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 Find the volume of the solid generated.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569660"/>
              </a:xfrm>
              <a:prstGeom prst="rect">
                <a:avLst/>
              </a:prstGeom>
              <a:blipFill>
                <a:blip r:embed="rId3"/>
                <a:stretch>
                  <a:fillRect l="-667" t="-1163" b="-38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983027"/>
                <a:ext cx="4572000" cy="6882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78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83027"/>
                <a:ext cx="4572000" cy="688265"/>
              </a:xfrm>
              <a:prstGeom prst="rect">
                <a:avLst/>
              </a:prstGeom>
              <a:blipFill>
                <a:blip r:embed="rId4"/>
                <a:stretch>
                  <a:fillRect l="-667" t="-2655" b="-35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137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+9, 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≥3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 finite region is bounded by the curve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and the lines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region is rotated through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 Find the exact volume of the solid generated.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569660"/>
              </a:xfrm>
              <a:prstGeom prst="rect">
                <a:avLst/>
              </a:prstGeom>
              <a:blipFill>
                <a:blip r:embed="rId2"/>
                <a:stretch>
                  <a:fillRect l="-667" r="-1067" b="-42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+1, 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≥1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 finite region is bounded by the curve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and the lines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=9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region is rotated through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 Find the exact volume of the solid generated.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569660"/>
              </a:xfrm>
              <a:prstGeom prst="rect">
                <a:avLst/>
              </a:prstGeom>
              <a:blipFill>
                <a:blip r:embed="rId3"/>
                <a:stretch>
                  <a:fillRect l="-667" r="-1067" b="-38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983027"/>
                <a:ext cx="4572000" cy="5549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248</m:t>
                          </m:r>
                        </m:num>
                        <m:den>
                          <m:r>
                            <a:rPr lang="en-GB" sz="16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16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83027"/>
                <a:ext cx="4572000" cy="5549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2944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4261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has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den>
                    </m:f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 finite region is bounded by the curve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and the line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region is rotated through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 Find the volume of the solid generated.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426160"/>
              </a:xfrm>
              <a:prstGeom prst="rect">
                <a:avLst/>
              </a:prstGeom>
              <a:blipFill>
                <a:blip r:embed="rId2"/>
                <a:stretch>
                  <a:fillRect l="-667" r="-1067" b="-47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4261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has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 finite region is bounded by the curve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 and the line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region is rotated through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radians about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 Find the volume of the solid generated.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426160"/>
              </a:xfrm>
              <a:prstGeom prst="rect">
                <a:avLst/>
              </a:prstGeom>
              <a:blipFill>
                <a:blip r:embed="rId3"/>
                <a:stretch>
                  <a:fillRect l="-667" r="-1067" b="-47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983027"/>
                <a:ext cx="4572000" cy="5549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117</m:t>
                          </m:r>
                        </m:num>
                        <m:den>
                          <m:r>
                            <a:rPr lang="en-GB" sz="16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256</m:t>
                          </m:r>
                        </m:den>
                      </m:f>
                      <m:r>
                        <a:rPr lang="en-GB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83027"/>
                <a:ext cx="4572000" cy="5549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0706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9FBF779-093C-4EDE-BA18-75DA34909D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3757621-486B-4CF1-AF49-5BA2A66F5CFF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4E1A8A9-BA20-42EE-ABAB-38C7C3AB72D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9865</TotalTime>
  <Words>705</Words>
  <Application>Microsoft Office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Candara</vt:lpstr>
      <vt:lpstr>Office Theme</vt:lpstr>
      <vt:lpstr>5.2) Volumes of revolution around the y-axis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546</cp:revision>
  <dcterms:created xsi:type="dcterms:W3CDTF">2020-05-18T02:11:06Z</dcterms:created>
  <dcterms:modified xsi:type="dcterms:W3CDTF">2021-08-28T20:19:25Z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