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08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8.png"/><Relationship Id="rId2" Type="http://schemas.openxmlformats.org/officeDocument/2006/relationships/image" Target="../media/image3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1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4.png"/><Relationship Id="rId2" Type="http://schemas.openxmlformats.org/officeDocument/2006/relationships/image" Target="../media/image3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7.png"/><Relationship Id="rId2" Type="http://schemas.openxmlformats.org/officeDocument/2006/relationships/image" Target="../media/image3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3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</p:spPr>
            <p:txBody>
              <a:bodyPr/>
              <a:lstStyle/>
              <a:p>
                <a:r>
                  <a:rPr lang="en-GB" dirty="0"/>
                  <a:t>5.2)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50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46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46651"/>
              </a:xfrm>
              <a:prstGeom prst="rect">
                <a:avLst/>
              </a:prstGeom>
              <a:blipFill>
                <a:blip r:embed="rId2"/>
                <a:stretch>
                  <a:fillRect l="-667" r="-133" b="-4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46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46651"/>
              </a:xfrm>
              <a:prstGeom prst="rect">
                <a:avLst/>
              </a:prstGeom>
              <a:blipFill>
                <a:blip r:embed="rId3"/>
                <a:stretch>
                  <a:fillRect l="-667" r="-133" b="-4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1016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81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44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60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44599"/>
              </a:xfrm>
              <a:prstGeom prst="rect">
                <a:avLst/>
              </a:prstGeom>
              <a:blipFill>
                <a:blip r:embed="rId2"/>
                <a:stretch>
                  <a:fillRect l="-667" r="-400"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46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60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46651"/>
              </a:xfrm>
              <a:prstGeom prst="rect">
                <a:avLst/>
              </a:prstGeom>
              <a:blipFill>
                <a:blip r:embed="rId3"/>
                <a:stretch>
                  <a:fillRect l="-667" r="-400" b="-4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9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7715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99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44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area of the region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area of the region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667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688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78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688265"/>
              </a:xfrm>
              <a:prstGeom prst="rect">
                <a:avLst/>
              </a:prstGeom>
              <a:blipFill>
                <a:blip r:embed="rId4"/>
                <a:stretch>
                  <a:fillRect l="-667" t="-2655" b="-3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13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+9, 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r="-10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+1, 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667" r="-1067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248</m:t>
                          </m:r>
                        </m:num>
                        <m:den>
                          <m:r>
                            <a:rPr lang="en-GB" sz="1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94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426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426160"/>
              </a:xfrm>
              <a:prstGeom prst="rect">
                <a:avLst/>
              </a:prstGeom>
              <a:blipFill>
                <a:blip r:embed="rId2"/>
                <a:stretch>
                  <a:fillRect l="-667" r="-1067" b="-4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26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26160"/>
              </a:xfrm>
              <a:prstGeom prst="rect">
                <a:avLst/>
              </a:prstGeom>
              <a:blipFill>
                <a:blip r:embed="rId3"/>
                <a:stretch>
                  <a:fillRect l="-667" r="-1067" b="-4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117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256</m:t>
                          </m:r>
                        </m:den>
                      </m:f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70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757621-486B-4CF1-AF49-5BA2A66F5CF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9865</TotalTime>
  <Words>705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5.2) Volumes of revolution around the y-axis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546</cp:revision>
  <dcterms:created xsi:type="dcterms:W3CDTF">2020-05-18T02:11:06Z</dcterms:created>
  <dcterms:modified xsi:type="dcterms:W3CDTF">2021-08-28T20:19:25Z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