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29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0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299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5.png"/><Relationship Id="rId2" Type="http://schemas.openxmlformats.org/officeDocument/2006/relationships/image" Target="../media/image3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.png"/><Relationship Id="rId2" Type="http://schemas.openxmlformats.org/officeDocument/2006/relationships/image" Target="../media/image3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5.png"/><Relationship Id="rId2" Type="http://schemas.openxmlformats.org/officeDocument/2006/relationships/image" Target="../media/image3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0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6" y="474982"/>
                <a:ext cx="3182066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6" y="474982"/>
                <a:ext cx="3182066" cy="1815882"/>
              </a:xfrm>
              <a:prstGeom prst="rect">
                <a:avLst/>
              </a:prstGeom>
              <a:blipFill>
                <a:blip r:embed="rId2"/>
                <a:stretch>
                  <a:fillRect l="-958" t="-1007" r="-958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329863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shown.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bounded by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3298633" cy="1815882"/>
              </a:xfrm>
              <a:prstGeom prst="rect">
                <a:avLst/>
              </a:prstGeom>
              <a:blipFill>
                <a:blip r:embed="rId3"/>
                <a:stretch>
                  <a:fillRect l="-924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214233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648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14233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F2DED21-0975-4C8D-9144-42DFE8F3AA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748" r="9271" b="3737"/>
          <a:stretch/>
        </p:blipFill>
        <p:spPr>
          <a:xfrm>
            <a:off x="3177050" y="545113"/>
            <a:ext cx="1164132" cy="13234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9E96B-28CC-4BAD-8117-866F7BF165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9217" y="566776"/>
            <a:ext cx="961147" cy="163229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189BA3-AC48-4B2F-9580-E5B54B07186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73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generated when the curve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79938"/>
              </a:xfrm>
              <a:prstGeom prst="rect">
                <a:avLst/>
              </a:prstGeom>
              <a:blipFill>
                <a:blip r:embed="rId2"/>
                <a:stretch>
                  <a:fillRect l="-667" t="-1554" r="-1200" b="-2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volume of the solid generated when the curve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9938"/>
              </a:xfrm>
              <a:prstGeom prst="rect">
                <a:avLst/>
              </a:prstGeom>
              <a:blipFill>
                <a:blip r:embed="rId3"/>
                <a:stretch>
                  <a:fillRect l="-667" t="-1546" r="-1200" b="-15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83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83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93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29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This region is rotated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 Find the exact value of the volume of the solid of revolution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29201"/>
              </a:xfrm>
              <a:prstGeom prst="rect">
                <a:avLst/>
              </a:prstGeom>
              <a:blipFill>
                <a:blip r:embed="rId2"/>
                <a:stretch>
                  <a:fillRect l="-667" t="-1195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30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−9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=125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This region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form a solid of revolution. Find the exact value of the volume of the solid of revolution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30291"/>
              </a:xfrm>
              <a:prstGeom prst="rect">
                <a:avLst/>
              </a:prstGeom>
              <a:blipFill>
                <a:blip r:embed="rId3"/>
                <a:stretch>
                  <a:fillRect l="-667" t="-1195" r="-10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4236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16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generate a solid of revolution.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to generate a solid of revolution.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16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462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9−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to generate a solid of revolution with volume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1025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462644"/>
              </a:xfrm>
              <a:prstGeom prst="rect">
                <a:avLst/>
              </a:prstGeom>
              <a:blipFill>
                <a:blip r:embed="rId2"/>
                <a:stretch>
                  <a:fillRect l="-667" r="-93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62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4−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to generate a solid of revolution with volume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657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62644"/>
              </a:xfrm>
              <a:prstGeom prst="rect">
                <a:avLst/>
              </a:prstGeom>
              <a:blipFill>
                <a:blip r:embed="rId3"/>
                <a:stretch>
                  <a:fillRect l="-667" r="-93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3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37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757621-486B-4CF1-AF49-5BA2A66F5CFF}">
  <ds:schemaRefs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9864</TotalTime>
  <Words>730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5.1) Volumes of revolution around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545</cp:revision>
  <dcterms:created xsi:type="dcterms:W3CDTF">2020-05-18T02:11:06Z</dcterms:created>
  <dcterms:modified xsi:type="dcterms:W3CDTF">2021-08-28T20:18:15Z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