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359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84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017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772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22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6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003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45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44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77.png"/><Relationship Id="rId4" Type="http://schemas.openxmlformats.org/officeDocument/2006/relationships/image" Target="../media/image87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81.png"/><Relationship Id="rId4" Type="http://schemas.openxmlformats.org/officeDocument/2006/relationships/image" Target="../media/image87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84.png"/><Relationship Id="rId4" Type="http://schemas.openxmlformats.org/officeDocument/2006/relationships/image" Target="../media/image88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87.png"/><Relationship Id="rId4" Type="http://schemas.openxmlformats.org/officeDocument/2006/relationships/image" Target="../media/image88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91.png"/><Relationship Id="rId4" Type="http://schemas.openxmlformats.org/officeDocument/2006/relationships/image" Target="../media/image88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94.png"/><Relationship Id="rId4" Type="http://schemas.openxmlformats.org/officeDocument/2006/relationships/image" Target="../media/image89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97.png"/><Relationship Id="rId4" Type="http://schemas.openxmlformats.org/officeDocument/2006/relationships/image" Target="../media/image89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00.png"/><Relationship Id="rId4" Type="http://schemas.openxmlformats.org/officeDocument/2006/relationships/image" Target="../media/image89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5.1) Polar coordinates and equations</a:t>
            </a:r>
          </a:p>
        </p:txBody>
      </p:sp>
    </p:spTree>
    <p:extLst>
      <p:ext uri="{BB962C8B-B14F-4D97-AF65-F5344CB8AC3E}">
        <p14:creationId xmlns:p14="http://schemas.microsoft.com/office/powerpoint/2010/main" val="250483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from Cartesian to polar coordinates: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4, −3</m:t>
                          </m:r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−5, 12</m:t>
                          </m:r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1)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031873"/>
              </a:xfrm>
              <a:prstGeom prst="rect">
                <a:avLst/>
              </a:prstGeom>
              <a:blipFill>
                <a:blip r:embed="rId3"/>
                <a:stretch>
                  <a:fillRect l="-800" t="-453" b="-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4060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from Cartesian to polar coordinates: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3, 4</m:t>
                          </m: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5, −12</m:t>
                          </m: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(−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−1)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4060920"/>
              </a:xfrm>
              <a:prstGeom prst="rect">
                <a:avLst/>
              </a:prstGeom>
              <a:blipFill>
                <a:blip r:embed="rId4"/>
                <a:stretch>
                  <a:fillRect l="-667" t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074198"/>
                <a:ext cx="4572001" cy="39348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(5, 0.927)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(13, −1.176)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2,</m:t>
                        </m:r>
                        <m:f>
                          <m:fPr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2, −</m:t>
                        </m:r>
                        <m:f>
                          <m:fPr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074198"/>
                <a:ext cx="4572001" cy="39348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16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9780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from polar to Cartesian coordinates: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8,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4,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3,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978029"/>
              </a:xfrm>
              <a:prstGeom prst="rect">
                <a:avLst/>
              </a:prstGeom>
              <a:blipFill>
                <a:blip r:embed="rId3"/>
                <a:stretch>
                  <a:fillRect l="-800" t="-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4805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Convert from polar to Cartesian coordinates: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10,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8,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2, 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4805803"/>
              </a:xfrm>
              <a:prstGeom prst="rect">
                <a:avLst/>
              </a:prstGeom>
              <a:blipFill>
                <a:blip r:embed="rId4"/>
                <a:stretch>
                  <a:fillRect l="-667" t="-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251751"/>
                <a:ext cx="4572001" cy="43570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−5, 5</m:t>
                          </m:r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−4, 4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(−2, 0)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251751"/>
                <a:ext cx="4572001" cy="4357090"/>
              </a:xfrm>
              <a:prstGeom prst="rect">
                <a:avLst/>
              </a:prstGeom>
              <a:blipFill>
                <a:blip r:embed="rId5"/>
                <a:stretch>
                  <a:fillRect b="-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980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112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Cartesian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=3+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600" b="0" dirty="0">
                    <a:latin typeface="Candara" panose="020E050203030302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112280"/>
              </a:xfrm>
              <a:prstGeom prst="rect">
                <a:avLst/>
              </a:prstGeom>
              <a:blipFill>
                <a:blip r:embed="rId3"/>
                <a:stretch>
                  <a:fillRect l="-800" t="-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4112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Cartesian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=2+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600" dirty="0">
                    <a:latin typeface="Candara" panose="020E050203030302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GB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4112280"/>
              </a:xfrm>
              <a:prstGeom prst="rect">
                <a:avLst/>
              </a:prstGeom>
              <a:blipFill>
                <a:blip r:embed="rId4"/>
                <a:stretch>
                  <a:fillRect l="-667" t="-4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056442"/>
                <a:ext cx="4572001" cy="3817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056442"/>
                <a:ext cx="4572001" cy="3817840"/>
              </a:xfrm>
              <a:prstGeom prst="rect">
                <a:avLst/>
              </a:prstGeom>
              <a:blipFill>
                <a:blip r:embed="rId5"/>
                <a:stretch>
                  <a:fillRect b="-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776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Cartesian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5016758"/>
              </a:xfrm>
              <a:prstGeom prst="rect">
                <a:avLst/>
              </a:prstGeom>
              <a:blipFill>
                <a:blip r:embed="rId3"/>
                <a:stretch>
                  <a:fillRect l="-800" t="-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Cartesian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5016758"/>
              </a:xfrm>
              <a:prstGeom prst="rect">
                <a:avLst/>
              </a:prstGeom>
              <a:blipFill>
                <a:blip r:embed="rId4"/>
                <a:stretch>
                  <a:fillRect l="-667" t="-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056442"/>
                <a:ext cx="4572001" cy="48013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056442"/>
                <a:ext cx="4572001" cy="4801314"/>
              </a:xfrm>
              <a:prstGeom prst="rect">
                <a:avLst/>
              </a:prstGeom>
              <a:blipFill>
                <a:blip r:embed="rId5"/>
                <a:stretch>
                  <a:fillRect b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130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2838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Cartesian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=8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2838406"/>
              </a:xfrm>
              <a:prstGeom prst="rect">
                <a:avLst/>
              </a:prstGeom>
              <a:blipFill>
                <a:blip r:embed="rId3"/>
                <a:stretch>
                  <a:fillRect l="-800" t="-6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Cartesian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=1+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2800767"/>
              </a:xfrm>
              <a:prstGeom prst="rect">
                <a:avLst/>
              </a:prstGeom>
              <a:blipFill>
                <a:blip r:embed="rId4"/>
                <a:stretch>
                  <a:fillRect l="-667" t="-6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056442"/>
                <a:ext cx="4572001" cy="2738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=±1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056442"/>
                <a:ext cx="4572001" cy="2738698"/>
              </a:xfrm>
              <a:prstGeom prst="rect">
                <a:avLst/>
              </a:prstGeom>
              <a:blipFill>
                <a:blip r:embed="rId5"/>
                <a:stretch>
                  <a:fillRect b="-2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95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060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polar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060920"/>
              </a:xfrm>
              <a:prstGeom prst="rect">
                <a:avLst/>
              </a:prstGeom>
              <a:blipFill>
                <a:blip r:embed="rId3"/>
                <a:stretch>
                  <a:fillRect l="-800" t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4112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polar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4112280"/>
              </a:xfrm>
              <a:prstGeom prst="rect">
                <a:avLst/>
              </a:prstGeom>
              <a:blipFill>
                <a:blip r:embed="rId4"/>
                <a:stretch>
                  <a:fillRect l="-667" t="-4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065320"/>
                <a:ext cx="4572001" cy="38887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065320"/>
                <a:ext cx="4572001" cy="38887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0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060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polar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060920"/>
              </a:xfrm>
              <a:prstGeom prst="rect">
                <a:avLst/>
              </a:prstGeom>
              <a:blipFill>
                <a:blip r:embed="rId3"/>
                <a:stretch>
                  <a:fillRect l="-800" t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4060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polar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4060920"/>
              </a:xfrm>
              <a:prstGeom prst="rect">
                <a:avLst/>
              </a:prstGeom>
              <a:blipFill>
                <a:blip r:embed="rId4"/>
                <a:stretch>
                  <a:fillRect l="-667" t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065320"/>
                <a:ext cx="4572001" cy="4165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065320"/>
                <a:ext cx="4572001" cy="4165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94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polar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031873"/>
              </a:xfrm>
              <a:prstGeom prst="rect">
                <a:avLst/>
              </a:prstGeom>
              <a:blipFill>
                <a:blip r:embed="rId3"/>
                <a:stretch>
                  <a:fillRect l="-800" t="-4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4060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polar equations for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4060920"/>
              </a:xfrm>
              <a:prstGeom prst="rect">
                <a:avLst/>
              </a:prstGeom>
              <a:blipFill>
                <a:blip r:embed="rId4"/>
                <a:stretch>
                  <a:fillRect l="-667" t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065320"/>
                <a:ext cx="4572001" cy="42355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065320"/>
                <a:ext cx="4572001" cy="42355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92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9920</TotalTime>
  <Words>956</Words>
  <Application>Microsoft Office PowerPoint</Application>
  <PresentationFormat>On-screen Show (4:3)</PresentationFormat>
  <Paragraphs>388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5.1) Polar coordinates and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552</cp:revision>
  <dcterms:created xsi:type="dcterms:W3CDTF">2020-05-18T02:11:06Z</dcterms:created>
  <dcterms:modified xsi:type="dcterms:W3CDTF">2021-08-29T22:44:25Z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