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379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5.png"/><Relationship Id="rId2" Type="http://schemas.openxmlformats.org/officeDocument/2006/relationships/image" Target="../media/image2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8.png"/><Relationship Id="rId2" Type="http://schemas.openxmlformats.org/officeDocument/2006/relationships/image" Target="../media/image2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1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4.png"/><Relationship Id="rId2" Type="http://schemas.openxmlformats.org/officeDocument/2006/relationships/image" Target="../media/image2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7.png"/><Relationship Id="rId2" Type="http://schemas.openxmlformats.org/officeDocument/2006/relationships/image" Target="../media/image2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4.5) Linear transformations of roots</a:t>
            </a:r>
          </a:p>
        </p:txBody>
      </p:sp>
    </p:spTree>
    <p:extLst>
      <p:ext uri="{BB962C8B-B14F-4D97-AF65-F5344CB8AC3E}">
        <p14:creationId xmlns:p14="http://schemas.microsoft.com/office/powerpoint/2010/main" val="4293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−10=0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Without finding the roots, determine the equation with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−10=0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Without finding the roots, determine the equation with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−12=0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049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of the polynomial with roots: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3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of the polynomial with roots: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−32=0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8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of the polynomial with roots: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of the polynomial with roots: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−11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−58=0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621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4=0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with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with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+103=0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183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quartic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of the polynomial with roots: </a:t>
                </a:r>
                <a:endParaRPr lang="en-GB" sz="1600" b="0" i="1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quartic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+15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+1=0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of the polynomial with roots: </a:t>
                </a:r>
                <a:endParaRPr lang="en-GB" sz="1600" i="1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29954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+24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+98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−97=0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29954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880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9863</TotalTime>
  <Words>624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4.5) Linear transformations of roots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548</cp:revision>
  <dcterms:created xsi:type="dcterms:W3CDTF">2020-05-18T02:11:06Z</dcterms:created>
  <dcterms:modified xsi:type="dcterms:W3CDTF">2021-08-28T18:51:21Z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