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28/08/2021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3797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5.png"/><Relationship Id="rId2" Type="http://schemas.openxmlformats.org/officeDocument/2006/relationships/image" Target="../media/image28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8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8.png"/><Relationship Id="rId2" Type="http://schemas.openxmlformats.org/officeDocument/2006/relationships/image" Target="../media/image28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8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1.png"/><Relationship Id="rId2" Type="http://schemas.openxmlformats.org/officeDocument/2006/relationships/image" Target="../media/image29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9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4.png"/><Relationship Id="rId2" Type="http://schemas.openxmlformats.org/officeDocument/2006/relationships/image" Target="../media/image29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9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7.png"/><Relationship Id="rId2" Type="http://schemas.openxmlformats.org/officeDocument/2006/relationships/image" Target="../media/image29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9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088341" cy="527222"/>
          </a:xfrm>
        </p:spPr>
        <p:txBody>
          <a:bodyPr/>
          <a:lstStyle/>
          <a:p>
            <a:r>
              <a:rPr lang="en-GB" dirty="0"/>
              <a:t>4.5) Linear transformations of roots</a:t>
            </a:r>
          </a:p>
        </p:txBody>
      </p:sp>
    </p:spTree>
    <p:extLst>
      <p:ext uri="{BB962C8B-B14F-4D97-AF65-F5344CB8AC3E}">
        <p14:creationId xmlns:p14="http://schemas.microsoft.com/office/powerpoint/2010/main" val="42932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quadratic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−10=0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roots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Without finding the roots, determine the equation with roots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077218"/>
              </a:xfrm>
              <a:prstGeom prst="rect">
                <a:avLst/>
              </a:prstGeom>
              <a:blipFill>
                <a:blip r:embed="rId2"/>
                <a:stretch>
                  <a:fillRect l="-667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quadratic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−10=0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roots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Without finding the roots, determine the equation with roots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77218"/>
              </a:xfrm>
              <a:prstGeom prst="rect">
                <a:avLst/>
              </a:prstGeom>
              <a:blipFill>
                <a:blip r:embed="rId3"/>
                <a:stretch>
                  <a:fillRect l="-667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417018"/>
                <a:ext cx="4572000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−12=0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17018"/>
                <a:ext cx="457200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049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cubic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+4=0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has roots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equation of the polynomial with roots: </a:t>
                </a:r>
                <a:endParaRPr lang="en-GB" sz="1600" b="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3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077218"/>
              </a:xfrm>
              <a:prstGeom prst="rect">
                <a:avLst/>
              </a:prstGeom>
              <a:blipFill>
                <a:blip r:embed="rId2"/>
                <a:stretch>
                  <a:fillRect l="-667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cubic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−4=0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has roots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equation of the polynomial with roots: </a:t>
                </a:r>
                <a:endParaRPr lang="en-GB" sz="160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2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77218"/>
              </a:xfrm>
              <a:prstGeom prst="rect">
                <a:avLst/>
              </a:prstGeom>
              <a:blipFill>
                <a:blip r:embed="rId3"/>
                <a:stretch>
                  <a:fillRect l="-667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417018"/>
                <a:ext cx="4572000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−32=0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17018"/>
                <a:ext cx="457200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804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cubic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+4=0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has roots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equation of the polynomial with roots: </a:t>
                </a:r>
                <a:endParaRPr lang="en-GB" sz="1600" b="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−2, 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077218"/>
              </a:xfrm>
              <a:prstGeom prst="rect">
                <a:avLst/>
              </a:prstGeom>
              <a:blipFill>
                <a:blip r:embed="rId2"/>
                <a:stretch>
                  <a:fillRect l="-667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cubic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−4=0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has roots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equation of the polynomial with roots: </a:t>
                </a:r>
                <a:endParaRPr lang="en-GB" sz="160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+3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+3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77218"/>
              </a:xfrm>
              <a:prstGeom prst="rect">
                <a:avLst/>
              </a:prstGeom>
              <a:blipFill>
                <a:blip r:embed="rId3"/>
                <a:stretch>
                  <a:fillRect l="-667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417018"/>
                <a:ext cx="4572000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−11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+42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−58=0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17018"/>
                <a:ext cx="457200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621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cubic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4=0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roots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equation with roots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1)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𝛽</m:t>
                        </m:r>
                        <m:r>
                          <a:rPr lang="en-GB" sz="16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𝛾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1)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667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cubic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+4=0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roots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equation with roots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(3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𝛽</m:t>
                        </m:r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𝛾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(3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667" t="-2190" b="-80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417018"/>
                <a:ext cx="4572000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−9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+103=0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17018"/>
                <a:ext cx="457200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183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quartic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+3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−15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−1=0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has roots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equation of the polynomial with roots: </a:t>
                </a:r>
                <a:endParaRPr lang="en-GB" sz="1600" b="0" i="1" dirty="0">
                  <a:latin typeface="Candara" panose="020E0502030303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1)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𝛽</m:t>
                        </m:r>
                        <m:r>
                          <a:rPr lang="en-GB" sz="16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𝛾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1)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077218"/>
              </a:xfrm>
              <a:prstGeom prst="rect">
                <a:avLst/>
              </a:prstGeom>
              <a:blipFill>
                <a:blip r:embed="rId2"/>
                <a:stretch>
                  <a:fillRect l="-667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quartic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+15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+1=0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has roots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equation of the polynomial with roots: </a:t>
                </a:r>
                <a:endParaRPr lang="en-GB" sz="1600" i="1" dirty="0">
                  <a:latin typeface="Candara" panose="020E0502030303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(2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𝛽</m:t>
                        </m:r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𝛾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(2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77218"/>
              </a:xfrm>
              <a:prstGeom prst="rect">
                <a:avLst/>
              </a:prstGeom>
              <a:blipFill>
                <a:blip r:embed="rId3"/>
                <a:stretch>
                  <a:fillRect l="-667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529954"/>
                <a:ext cx="4572000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−10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+24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+98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−97=0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29954"/>
                <a:ext cx="457200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880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757621-486B-4CF1-AF49-5BA2A66F5CFF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4E1A8A9-BA20-42EE-ABAB-38C7C3AB72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FBF779-093C-4EDE-BA18-75DA34909D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9863</TotalTime>
  <Words>624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4.5) Linear transformations of roots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548</cp:revision>
  <dcterms:created xsi:type="dcterms:W3CDTF">2020-05-18T02:11:06Z</dcterms:created>
  <dcterms:modified xsi:type="dcterms:W3CDTF">2021-08-28T18:51:21Z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