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0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1.png"/><Relationship Id="rId18" Type="http://schemas.openxmlformats.org/officeDocument/2006/relationships/image" Target="../media/image1.png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200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20" Type="http://schemas.openxmlformats.org/officeDocument/2006/relationships/image" Target="../media/image2.png"/><Relationship Id="rId1" Type="http://schemas.openxmlformats.org/officeDocument/2006/relationships/tags" Target="../tags/tag9.xml"/><Relationship Id="rId11" Type="http://schemas.openxmlformats.org/officeDocument/2006/relationships/image" Target="../media/image199.png"/><Relationship Id="rId15" Type="http://schemas.openxmlformats.org/officeDocument/2006/relationships/image" Target="../media/image203.png"/><Relationship Id="rId10" Type="http://schemas.openxmlformats.org/officeDocument/2006/relationships/image" Target="../media/image198.png"/><Relationship Id="rId19" Type="http://schemas.openxmlformats.org/officeDocument/2006/relationships/image" Target="../media/image4.png"/><Relationship Id="rId9" Type="http://schemas.openxmlformats.org/officeDocument/2006/relationships/image" Target="../media/image197.png"/><Relationship Id="rId14" Type="http://schemas.openxmlformats.org/officeDocument/2006/relationships/image" Target="../media/image202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6.png"/><Relationship Id="rId18" Type="http://schemas.openxmlformats.org/officeDocument/2006/relationships/image" Target="../media/image211.png"/><Relationship Id="rId26" Type="http://schemas.openxmlformats.org/officeDocument/2006/relationships/hyperlink" Target="http://lectureonline.cl.msu.edu/~mmp/kap6/cd157a.htm" TargetMode="External"/><Relationship Id="rId21" Type="http://schemas.openxmlformats.org/officeDocument/2006/relationships/image" Target="../media/image510.png"/><Relationship Id="rId12" Type="http://schemas.openxmlformats.org/officeDocument/2006/relationships/image" Target="../media/image205.png"/><Relationship Id="rId17" Type="http://schemas.openxmlformats.org/officeDocument/2006/relationships/image" Target="../media/image210.png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9.png"/><Relationship Id="rId20" Type="http://schemas.openxmlformats.org/officeDocument/2006/relationships/image" Target="../media/image213.png"/><Relationship Id="rId1" Type="http://schemas.openxmlformats.org/officeDocument/2006/relationships/tags" Target="../tags/tag10.xml"/><Relationship Id="rId11" Type="http://schemas.openxmlformats.org/officeDocument/2006/relationships/image" Target="../media/image204.png"/><Relationship Id="rId24" Type="http://schemas.openxmlformats.org/officeDocument/2006/relationships/image" Target="../media/image4.png"/><Relationship Id="rId15" Type="http://schemas.openxmlformats.org/officeDocument/2006/relationships/image" Target="../media/image208.png"/><Relationship Id="rId23" Type="http://schemas.openxmlformats.org/officeDocument/2006/relationships/image" Target="../media/image1.png"/><Relationship Id="rId10" Type="http://schemas.openxmlformats.org/officeDocument/2006/relationships/image" Target="../media/image203.png"/><Relationship Id="rId19" Type="http://schemas.openxmlformats.org/officeDocument/2006/relationships/image" Target="../media/image212.png"/><Relationship Id="rId9" Type="http://schemas.openxmlformats.org/officeDocument/2006/relationships/image" Target="../media/image197.png"/><Relationship Id="rId14" Type="http://schemas.openxmlformats.org/officeDocument/2006/relationships/image" Target="../media/image207.png"/><Relationship Id="rId2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4.png"/><Relationship Id="rId18" Type="http://schemas.openxmlformats.org/officeDocument/2006/relationships/image" Target="../media/image218.png"/><Relationship Id="rId26" Type="http://schemas.openxmlformats.org/officeDocument/2006/relationships/image" Target="../media/image2.png"/><Relationship Id="rId21" Type="http://schemas.openxmlformats.org/officeDocument/2006/relationships/image" Target="../media/image221.png"/><Relationship Id="rId12" Type="http://schemas.openxmlformats.org/officeDocument/2006/relationships/image" Target="../media/image205.png"/><Relationship Id="rId17" Type="http://schemas.openxmlformats.org/officeDocument/2006/relationships/image" Target="../media/image217.png"/><Relationship Id="rId25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6.png"/><Relationship Id="rId20" Type="http://schemas.openxmlformats.org/officeDocument/2006/relationships/image" Target="../media/image220.png"/><Relationship Id="rId1" Type="http://schemas.openxmlformats.org/officeDocument/2006/relationships/tags" Target="../tags/tag11.xml"/><Relationship Id="rId11" Type="http://schemas.openxmlformats.org/officeDocument/2006/relationships/image" Target="../media/image204.png"/><Relationship Id="rId24" Type="http://schemas.openxmlformats.org/officeDocument/2006/relationships/image" Target="../media/image1.png"/><Relationship Id="rId15" Type="http://schemas.openxmlformats.org/officeDocument/2006/relationships/image" Target="../media/image215.png"/><Relationship Id="rId23" Type="http://schemas.openxmlformats.org/officeDocument/2006/relationships/image" Target="../media/image3.png"/><Relationship Id="rId10" Type="http://schemas.openxmlformats.org/officeDocument/2006/relationships/image" Target="../media/image203.png"/><Relationship Id="rId19" Type="http://schemas.openxmlformats.org/officeDocument/2006/relationships/image" Target="../media/image219.png"/><Relationship Id="rId9" Type="http://schemas.openxmlformats.org/officeDocument/2006/relationships/image" Target="../media/image197.png"/><Relationship Id="rId14" Type="http://schemas.openxmlformats.org/officeDocument/2006/relationships/image" Target="../media/image213.png"/><Relationship Id="rId22" Type="http://schemas.openxmlformats.org/officeDocument/2006/relationships/image" Target="../media/image510.png"/><Relationship Id="rId27" Type="http://schemas.openxmlformats.org/officeDocument/2006/relationships/hyperlink" Target="http://lectureonline.cl.msu.edu/~mmp/kap6/cd157a.htm" TargetMode="External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26.png"/><Relationship Id="rId21" Type="http://schemas.openxmlformats.org/officeDocument/2006/relationships/image" Target="../media/image221.png"/><Relationship Id="rId25" Type="http://schemas.openxmlformats.org/officeDocument/2006/relationships/image" Target="../media/image225.png"/><Relationship Id="rId2" Type="http://schemas.openxmlformats.org/officeDocument/2006/relationships/slideLayout" Target="../slideLayouts/slideLayout2.xml"/><Relationship Id="rId29" Type="http://schemas.openxmlformats.org/officeDocument/2006/relationships/image" Target="../media/image1.png"/><Relationship Id="rId1" Type="http://schemas.openxmlformats.org/officeDocument/2006/relationships/tags" Target="../tags/tag12.xml"/><Relationship Id="rId24" Type="http://schemas.openxmlformats.org/officeDocument/2006/relationships/image" Target="../media/image224.png"/><Relationship Id="rId32" Type="http://schemas.openxmlformats.org/officeDocument/2006/relationships/hyperlink" Target="http://lectureonline.cl.msu.edu/~mmp/kap6/cd157a.htm" TargetMode="External"/><Relationship Id="rId23" Type="http://schemas.openxmlformats.org/officeDocument/2006/relationships/image" Target="../media/image223.png"/><Relationship Id="rId28" Type="http://schemas.openxmlformats.org/officeDocument/2006/relationships/image" Target="../media/image3.png"/><Relationship Id="rId31" Type="http://schemas.openxmlformats.org/officeDocument/2006/relationships/image" Target="../media/image2.png"/><Relationship Id="rId14" Type="http://schemas.openxmlformats.org/officeDocument/2006/relationships/image" Target="../media/image213.png"/><Relationship Id="rId22" Type="http://schemas.openxmlformats.org/officeDocument/2006/relationships/image" Target="../media/image222.png"/><Relationship Id="rId27" Type="http://schemas.openxmlformats.org/officeDocument/2006/relationships/image" Target="../media/image510.png"/><Relationship Id="rId30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1.png"/><Relationship Id="rId18" Type="http://schemas.openxmlformats.org/officeDocument/2006/relationships/image" Target="../media/image1.png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230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20" Type="http://schemas.openxmlformats.org/officeDocument/2006/relationships/image" Target="../media/image2.png"/><Relationship Id="rId1" Type="http://schemas.openxmlformats.org/officeDocument/2006/relationships/tags" Target="../tags/tag13.xml"/><Relationship Id="rId11" Type="http://schemas.openxmlformats.org/officeDocument/2006/relationships/image" Target="../media/image229.png"/><Relationship Id="rId15" Type="http://schemas.openxmlformats.org/officeDocument/2006/relationships/image" Target="../media/image233.png"/><Relationship Id="rId10" Type="http://schemas.openxmlformats.org/officeDocument/2006/relationships/image" Target="../media/image228.png"/><Relationship Id="rId19" Type="http://schemas.openxmlformats.org/officeDocument/2006/relationships/image" Target="../media/image4.png"/><Relationship Id="rId9" Type="http://schemas.openxmlformats.org/officeDocument/2006/relationships/image" Target="../media/image227.png"/><Relationship Id="rId14" Type="http://schemas.openxmlformats.org/officeDocument/2006/relationships/image" Target="../media/image232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7.png"/><Relationship Id="rId18" Type="http://schemas.openxmlformats.org/officeDocument/2006/relationships/image" Target="../media/image1.png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236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20" Type="http://schemas.openxmlformats.org/officeDocument/2006/relationships/image" Target="../media/image2.png"/><Relationship Id="rId1" Type="http://schemas.openxmlformats.org/officeDocument/2006/relationships/tags" Target="../tags/tag14.xml"/><Relationship Id="rId11" Type="http://schemas.openxmlformats.org/officeDocument/2006/relationships/image" Target="../media/image235.png"/><Relationship Id="rId15" Type="http://schemas.openxmlformats.org/officeDocument/2006/relationships/image" Target="../media/image239.png"/><Relationship Id="rId10" Type="http://schemas.openxmlformats.org/officeDocument/2006/relationships/image" Target="../media/image234.png"/><Relationship Id="rId19" Type="http://schemas.openxmlformats.org/officeDocument/2006/relationships/image" Target="../media/image4.png"/><Relationship Id="rId9" Type="http://schemas.openxmlformats.org/officeDocument/2006/relationships/image" Target="../media/image228.png"/><Relationship Id="rId14" Type="http://schemas.openxmlformats.org/officeDocument/2006/relationships/image" Target="../media/image238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4.png"/><Relationship Id="rId18" Type="http://schemas.openxmlformats.org/officeDocument/2006/relationships/image" Target="../media/image2.png"/><Relationship Id="rId12" Type="http://schemas.openxmlformats.org/officeDocument/2006/relationships/image" Target="../media/image243.png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11" Type="http://schemas.openxmlformats.org/officeDocument/2006/relationships/image" Target="../media/image242.png"/><Relationship Id="rId15" Type="http://schemas.openxmlformats.org/officeDocument/2006/relationships/image" Target="../media/image3.png"/><Relationship Id="rId10" Type="http://schemas.openxmlformats.org/officeDocument/2006/relationships/image" Target="../media/image241.png"/><Relationship Id="rId19" Type="http://schemas.openxmlformats.org/officeDocument/2006/relationships/hyperlink" Target="http://lectureonline.cl.msu.edu/~mmp/kap6/cd157a.htm" TargetMode="External"/><Relationship Id="rId9" Type="http://schemas.openxmlformats.org/officeDocument/2006/relationships/image" Target="../media/image240.png"/><Relationship Id="rId14" Type="http://schemas.openxmlformats.org/officeDocument/2006/relationships/image" Target="../media/image510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7.png"/><Relationship Id="rId18" Type="http://schemas.openxmlformats.org/officeDocument/2006/relationships/image" Target="../media/image1.png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246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20" Type="http://schemas.openxmlformats.org/officeDocument/2006/relationships/image" Target="../media/image2.png"/><Relationship Id="rId1" Type="http://schemas.openxmlformats.org/officeDocument/2006/relationships/tags" Target="../tags/tag16.xml"/><Relationship Id="rId11" Type="http://schemas.openxmlformats.org/officeDocument/2006/relationships/image" Target="../media/image245.png"/><Relationship Id="rId15" Type="http://schemas.openxmlformats.org/officeDocument/2006/relationships/image" Target="../media/image249.png"/><Relationship Id="rId10" Type="http://schemas.openxmlformats.org/officeDocument/2006/relationships/image" Target="../media/image241.png"/><Relationship Id="rId19" Type="http://schemas.openxmlformats.org/officeDocument/2006/relationships/image" Target="../media/image4.png"/><Relationship Id="rId9" Type="http://schemas.openxmlformats.org/officeDocument/2006/relationships/image" Target="../media/image240.png"/><Relationship Id="rId14" Type="http://schemas.openxmlformats.org/officeDocument/2006/relationships/image" Target="../media/image248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3.png"/><Relationship Id="rId18" Type="http://schemas.openxmlformats.org/officeDocument/2006/relationships/image" Target="../media/image258.png"/><Relationship Id="rId3" Type="http://schemas.openxmlformats.org/officeDocument/2006/relationships/image" Target="../media/image1.wmf"/><Relationship Id="rId21" Type="http://schemas.openxmlformats.org/officeDocument/2006/relationships/image" Target="../media/image1.png"/><Relationship Id="rId12" Type="http://schemas.openxmlformats.org/officeDocument/2006/relationships/image" Target="../media/image252.png"/><Relationship Id="rId17" Type="http://schemas.openxmlformats.org/officeDocument/2006/relationships/image" Target="../media/image25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6.png"/><Relationship Id="rId20" Type="http://schemas.openxmlformats.org/officeDocument/2006/relationships/image" Target="../media/image3.png"/><Relationship Id="rId1" Type="http://schemas.openxmlformats.org/officeDocument/2006/relationships/tags" Target="../tags/tag17.xml"/><Relationship Id="rId11" Type="http://schemas.openxmlformats.org/officeDocument/2006/relationships/image" Target="../media/image251.png"/><Relationship Id="rId24" Type="http://schemas.openxmlformats.org/officeDocument/2006/relationships/hyperlink" Target="http://lectureonline.cl.msu.edu/~mmp/kap6/cd157a.htm" TargetMode="External"/><Relationship Id="rId15" Type="http://schemas.openxmlformats.org/officeDocument/2006/relationships/image" Target="../media/image255.png"/><Relationship Id="rId23" Type="http://schemas.openxmlformats.org/officeDocument/2006/relationships/image" Target="../media/image2.png"/><Relationship Id="rId10" Type="http://schemas.openxmlformats.org/officeDocument/2006/relationships/image" Target="../media/image250.png"/><Relationship Id="rId19" Type="http://schemas.openxmlformats.org/officeDocument/2006/relationships/image" Target="../media/image510.png"/><Relationship Id="rId14" Type="http://schemas.openxmlformats.org/officeDocument/2006/relationships/image" Target="../media/image254.png"/><Relationship Id="rId2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3.png"/><Relationship Id="rId18" Type="http://schemas.openxmlformats.org/officeDocument/2006/relationships/image" Target="../media/image510.png"/><Relationship Id="rId3" Type="http://schemas.openxmlformats.org/officeDocument/2006/relationships/image" Target="../media/image1.wmf"/><Relationship Id="rId21" Type="http://schemas.openxmlformats.org/officeDocument/2006/relationships/image" Target="../media/image4.png"/><Relationship Id="rId12" Type="http://schemas.openxmlformats.org/officeDocument/2006/relationships/image" Target="../media/image252.png"/><Relationship Id="rId17" Type="http://schemas.openxmlformats.org/officeDocument/2006/relationships/image" Target="../media/image26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0.png"/><Relationship Id="rId20" Type="http://schemas.openxmlformats.org/officeDocument/2006/relationships/image" Target="../media/image1.png"/><Relationship Id="rId1" Type="http://schemas.openxmlformats.org/officeDocument/2006/relationships/tags" Target="../tags/tag18.xml"/><Relationship Id="rId11" Type="http://schemas.openxmlformats.org/officeDocument/2006/relationships/image" Target="../media/image251.png"/><Relationship Id="rId15" Type="http://schemas.openxmlformats.org/officeDocument/2006/relationships/image" Target="../media/image259.png"/><Relationship Id="rId23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250.png"/><Relationship Id="rId19" Type="http://schemas.openxmlformats.org/officeDocument/2006/relationships/image" Target="../media/image3.png"/><Relationship Id="rId14" Type="http://schemas.openxmlformats.org/officeDocument/2006/relationships/image" Target="../media/image254.png"/><Relationship Id="rId2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10.png"/><Relationship Id="rId18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168.png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tags" Target="../tags/tag1.xml"/><Relationship Id="rId11" Type="http://schemas.openxmlformats.org/officeDocument/2006/relationships/image" Target="../media/image167.png"/><Relationship Id="rId15" Type="http://schemas.openxmlformats.org/officeDocument/2006/relationships/image" Target="../media/image1.png"/><Relationship Id="rId10" Type="http://schemas.openxmlformats.org/officeDocument/2006/relationships/image" Target="../media/image166.png"/><Relationship Id="rId9" Type="http://schemas.openxmlformats.org/officeDocument/2006/relationships/image" Target="../media/image1610.png"/><Relationship Id="rId1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5.png"/><Relationship Id="rId18" Type="http://schemas.openxmlformats.org/officeDocument/2006/relationships/image" Target="../media/image269.png"/><Relationship Id="rId26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1.wmf"/><Relationship Id="rId21" Type="http://schemas.openxmlformats.org/officeDocument/2006/relationships/image" Target="../media/image510.png"/><Relationship Id="rId12" Type="http://schemas.openxmlformats.org/officeDocument/2006/relationships/image" Target="../media/image264.png"/><Relationship Id="rId17" Type="http://schemas.openxmlformats.org/officeDocument/2006/relationships/image" Target="../media/image268.png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7.png"/><Relationship Id="rId20" Type="http://schemas.openxmlformats.org/officeDocument/2006/relationships/image" Target="../media/image9.png"/><Relationship Id="rId1" Type="http://schemas.openxmlformats.org/officeDocument/2006/relationships/tags" Target="../tags/tag19.xml"/><Relationship Id="rId11" Type="http://schemas.openxmlformats.org/officeDocument/2006/relationships/image" Target="../media/image263.png"/><Relationship Id="rId24" Type="http://schemas.openxmlformats.org/officeDocument/2006/relationships/image" Target="../media/image4.png"/><Relationship Id="rId15" Type="http://schemas.openxmlformats.org/officeDocument/2006/relationships/image" Target="../media/image266.png"/><Relationship Id="rId23" Type="http://schemas.openxmlformats.org/officeDocument/2006/relationships/image" Target="../media/image1.png"/><Relationship Id="rId10" Type="http://schemas.openxmlformats.org/officeDocument/2006/relationships/image" Target="../media/image262.png"/><Relationship Id="rId19" Type="http://schemas.openxmlformats.org/officeDocument/2006/relationships/image" Target="../media/image270.png"/><Relationship Id="rId14" Type="http://schemas.openxmlformats.org/officeDocument/2006/relationships/image" Target="../media/image254.png"/><Relationship Id="rId2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5.png"/><Relationship Id="rId18" Type="http://schemas.openxmlformats.org/officeDocument/2006/relationships/image" Target="../media/image275.png"/><Relationship Id="rId26" Type="http://schemas.openxmlformats.org/officeDocument/2006/relationships/image" Target="../media/image9.png"/><Relationship Id="rId3" Type="http://schemas.openxmlformats.org/officeDocument/2006/relationships/image" Target="../media/image1.wmf"/><Relationship Id="rId21" Type="http://schemas.openxmlformats.org/officeDocument/2006/relationships/image" Target="../media/image3.png"/><Relationship Id="rId12" Type="http://schemas.openxmlformats.org/officeDocument/2006/relationships/image" Target="../media/image252.png"/><Relationship Id="rId17" Type="http://schemas.openxmlformats.org/officeDocument/2006/relationships/image" Target="../media/image274.png"/><Relationship Id="rId25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3.png"/><Relationship Id="rId20" Type="http://schemas.openxmlformats.org/officeDocument/2006/relationships/image" Target="../media/image510.png"/><Relationship Id="rId1" Type="http://schemas.openxmlformats.org/officeDocument/2006/relationships/tags" Target="../tags/tag20.xml"/><Relationship Id="rId11" Type="http://schemas.openxmlformats.org/officeDocument/2006/relationships/image" Target="../media/image263.png"/><Relationship Id="rId24" Type="http://schemas.openxmlformats.org/officeDocument/2006/relationships/image" Target="../media/image2.png"/><Relationship Id="rId23" Type="http://schemas.openxmlformats.org/officeDocument/2006/relationships/image" Target="../media/image4.png"/><Relationship Id="rId10" Type="http://schemas.openxmlformats.org/officeDocument/2006/relationships/image" Target="../media/image272.png"/><Relationship Id="rId19" Type="http://schemas.openxmlformats.org/officeDocument/2006/relationships/image" Target="../media/image255.png"/><Relationship Id="rId14" Type="http://schemas.openxmlformats.org/officeDocument/2006/relationships/image" Target="../media/image254.png"/><Relationship Id="rId2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5.png"/><Relationship Id="rId18" Type="http://schemas.openxmlformats.org/officeDocument/2006/relationships/image" Target="../media/image278.png"/><Relationship Id="rId3" Type="http://schemas.openxmlformats.org/officeDocument/2006/relationships/image" Target="../media/image1.wmf"/><Relationship Id="rId21" Type="http://schemas.openxmlformats.org/officeDocument/2006/relationships/image" Target="../media/image1.png"/><Relationship Id="rId12" Type="http://schemas.openxmlformats.org/officeDocument/2006/relationships/image" Target="../media/image252.png"/><Relationship Id="rId17" Type="http://schemas.openxmlformats.org/officeDocument/2006/relationships/image" Target="../media/image277.png"/><Relationship Id="rId25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6.png"/><Relationship Id="rId20" Type="http://schemas.openxmlformats.org/officeDocument/2006/relationships/image" Target="../media/image3.png"/><Relationship Id="rId1" Type="http://schemas.openxmlformats.org/officeDocument/2006/relationships/tags" Target="../tags/tag21.xml"/><Relationship Id="rId11" Type="http://schemas.openxmlformats.org/officeDocument/2006/relationships/image" Target="../media/image263.png"/><Relationship Id="rId24" Type="http://schemas.openxmlformats.org/officeDocument/2006/relationships/hyperlink" Target="http://lectureonline.cl.msu.edu/~mmp/kap6/cd157a.htm" TargetMode="External"/><Relationship Id="rId23" Type="http://schemas.openxmlformats.org/officeDocument/2006/relationships/image" Target="../media/image2.png"/><Relationship Id="rId10" Type="http://schemas.openxmlformats.org/officeDocument/2006/relationships/image" Target="../media/image272.png"/><Relationship Id="rId19" Type="http://schemas.openxmlformats.org/officeDocument/2006/relationships/image" Target="../media/image510.png"/><Relationship Id="rId14" Type="http://schemas.openxmlformats.org/officeDocument/2006/relationships/image" Target="../media/image254.png"/><Relationship Id="rId2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5.png"/><Relationship Id="rId18" Type="http://schemas.openxmlformats.org/officeDocument/2006/relationships/image" Target="../media/image282.png"/><Relationship Id="rId26" Type="http://schemas.openxmlformats.org/officeDocument/2006/relationships/image" Target="../media/image2.png"/><Relationship Id="rId3" Type="http://schemas.openxmlformats.org/officeDocument/2006/relationships/image" Target="../media/image1.wmf"/><Relationship Id="rId21" Type="http://schemas.openxmlformats.org/officeDocument/2006/relationships/image" Target="../media/image10.png"/><Relationship Id="rId12" Type="http://schemas.openxmlformats.org/officeDocument/2006/relationships/image" Target="../media/image264.png"/><Relationship Id="rId17" Type="http://schemas.openxmlformats.org/officeDocument/2006/relationships/image" Target="../media/image281.png"/><Relationship Id="rId25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0.png"/><Relationship Id="rId20" Type="http://schemas.openxmlformats.org/officeDocument/2006/relationships/image" Target="../media/image284.png"/><Relationship Id="rId1" Type="http://schemas.openxmlformats.org/officeDocument/2006/relationships/tags" Target="../tags/tag22.xml"/><Relationship Id="rId11" Type="http://schemas.openxmlformats.org/officeDocument/2006/relationships/image" Target="../media/image279.png"/><Relationship Id="rId24" Type="http://schemas.openxmlformats.org/officeDocument/2006/relationships/image" Target="../media/image1.png"/><Relationship Id="rId23" Type="http://schemas.openxmlformats.org/officeDocument/2006/relationships/image" Target="../media/image3.png"/><Relationship Id="rId28" Type="http://schemas.openxmlformats.org/officeDocument/2006/relationships/image" Target="../media/image9.png"/><Relationship Id="rId10" Type="http://schemas.openxmlformats.org/officeDocument/2006/relationships/image" Target="../media/image262.png"/><Relationship Id="rId19" Type="http://schemas.openxmlformats.org/officeDocument/2006/relationships/image" Target="../media/image283.png"/><Relationship Id="rId14" Type="http://schemas.openxmlformats.org/officeDocument/2006/relationships/image" Target="../media/image254.png"/><Relationship Id="rId22" Type="http://schemas.openxmlformats.org/officeDocument/2006/relationships/image" Target="../media/image510.png"/><Relationship Id="rId27" Type="http://schemas.openxmlformats.org/officeDocument/2006/relationships/hyperlink" Target="http://lectureonline.cl.msu.edu/~mmp/kap6/cd157a.htm" TargetMode="Externa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7.png"/><Relationship Id="rId18" Type="http://schemas.openxmlformats.org/officeDocument/2006/relationships/image" Target="../media/image1.png"/><Relationship Id="rId3" Type="http://schemas.openxmlformats.org/officeDocument/2006/relationships/image" Target="../media/image1.wmf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286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20" Type="http://schemas.openxmlformats.org/officeDocument/2006/relationships/image" Target="../media/image2.png"/><Relationship Id="rId1" Type="http://schemas.openxmlformats.org/officeDocument/2006/relationships/tags" Target="../tags/tag23.xml"/><Relationship Id="rId15" Type="http://schemas.openxmlformats.org/officeDocument/2006/relationships/image" Target="../media/image289.png"/><Relationship Id="rId23" Type="http://schemas.openxmlformats.org/officeDocument/2006/relationships/image" Target="../media/image9.png"/><Relationship Id="rId19" Type="http://schemas.openxmlformats.org/officeDocument/2006/relationships/image" Target="../media/image4.png"/><Relationship Id="rId14" Type="http://schemas.openxmlformats.org/officeDocument/2006/relationships/image" Target="../media/image288.png"/><Relationship Id="rId2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1.png"/><Relationship Id="rId18" Type="http://schemas.openxmlformats.org/officeDocument/2006/relationships/image" Target="../media/image296.png"/><Relationship Id="rId26" Type="http://schemas.openxmlformats.org/officeDocument/2006/relationships/image" Target="../media/image9.png"/><Relationship Id="rId3" Type="http://schemas.openxmlformats.org/officeDocument/2006/relationships/image" Target="../media/image1.wmf"/><Relationship Id="rId21" Type="http://schemas.openxmlformats.org/officeDocument/2006/relationships/image" Target="../media/image1.png"/><Relationship Id="rId12" Type="http://schemas.openxmlformats.org/officeDocument/2006/relationships/image" Target="../media/image290.png"/><Relationship Id="rId17" Type="http://schemas.openxmlformats.org/officeDocument/2006/relationships/image" Target="../media/image295.png"/><Relationship Id="rId25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4.png"/><Relationship Id="rId20" Type="http://schemas.openxmlformats.org/officeDocument/2006/relationships/image" Target="../media/image3.png"/><Relationship Id="rId1" Type="http://schemas.openxmlformats.org/officeDocument/2006/relationships/tags" Target="../tags/tag24.xml"/><Relationship Id="rId24" Type="http://schemas.openxmlformats.org/officeDocument/2006/relationships/hyperlink" Target="http://lectureonline.cl.msu.edu/~mmp/kap6/cd157a.htm" TargetMode="External"/><Relationship Id="rId15" Type="http://schemas.openxmlformats.org/officeDocument/2006/relationships/image" Target="../media/image293.png"/><Relationship Id="rId23" Type="http://schemas.openxmlformats.org/officeDocument/2006/relationships/image" Target="../media/image2.png"/><Relationship Id="rId19" Type="http://schemas.openxmlformats.org/officeDocument/2006/relationships/image" Target="../media/image510.png"/><Relationship Id="rId14" Type="http://schemas.openxmlformats.org/officeDocument/2006/relationships/image" Target="../media/image292.png"/><Relationship Id="rId2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2.png"/><Relationship Id="rId18" Type="http://schemas.openxmlformats.org/officeDocument/2006/relationships/image" Target="../media/image2.png"/><Relationship Id="rId12" Type="http://schemas.openxmlformats.org/officeDocument/2006/relationships/image" Target="../media/image171.png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tags" Target="../tags/tag2.xml"/><Relationship Id="rId11" Type="http://schemas.openxmlformats.org/officeDocument/2006/relationships/image" Target="../media/image170.png"/><Relationship Id="rId15" Type="http://schemas.openxmlformats.org/officeDocument/2006/relationships/image" Target="../media/image3.png"/><Relationship Id="rId10" Type="http://schemas.openxmlformats.org/officeDocument/2006/relationships/image" Target="../media/image169.png"/><Relationship Id="rId19" Type="http://schemas.openxmlformats.org/officeDocument/2006/relationships/hyperlink" Target="http://lectureonline.cl.msu.edu/~mmp/kap6/cd157a.htm" TargetMode="External"/><Relationship Id="rId9" Type="http://schemas.openxmlformats.org/officeDocument/2006/relationships/image" Target="../media/image168.png"/><Relationship Id="rId14" Type="http://schemas.openxmlformats.org/officeDocument/2006/relationships/image" Target="../media/image510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5.png"/><Relationship Id="rId18" Type="http://schemas.openxmlformats.org/officeDocument/2006/relationships/image" Target="../media/image1.png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174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20" Type="http://schemas.openxmlformats.org/officeDocument/2006/relationships/image" Target="../media/image2.png"/><Relationship Id="rId1" Type="http://schemas.openxmlformats.org/officeDocument/2006/relationships/tags" Target="../tags/tag3.xml"/><Relationship Id="rId11" Type="http://schemas.openxmlformats.org/officeDocument/2006/relationships/image" Target="../media/image173.png"/><Relationship Id="rId15" Type="http://schemas.openxmlformats.org/officeDocument/2006/relationships/image" Target="../media/image177.png"/><Relationship Id="rId10" Type="http://schemas.openxmlformats.org/officeDocument/2006/relationships/image" Target="../media/image172.png"/><Relationship Id="rId19" Type="http://schemas.openxmlformats.org/officeDocument/2006/relationships/image" Target="../media/image4.png"/><Relationship Id="rId9" Type="http://schemas.openxmlformats.org/officeDocument/2006/relationships/image" Target="../media/image168.png"/><Relationship Id="rId14" Type="http://schemas.openxmlformats.org/officeDocument/2006/relationships/image" Target="../media/image176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10.png"/><Relationship Id="rId18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181.png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tags" Target="../tags/tag4.xml"/><Relationship Id="rId11" Type="http://schemas.openxmlformats.org/officeDocument/2006/relationships/image" Target="../media/image180.png"/><Relationship Id="rId15" Type="http://schemas.openxmlformats.org/officeDocument/2006/relationships/image" Target="../media/image1.png"/><Relationship Id="rId10" Type="http://schemas.openxmlformats.org/officeDocument/2006/relationships/image" Target="../media/image179.png"/><Relationship Id="rId9" Type="http://schemas.openxmlformats.org/officeDocument/2006/relationships/image" Target="../media/image178.png"/><Relationship Id="rId1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5.png"/><Relationship Id="rId18" Type="http://schemas.openxmlformats.org/officeDocument/2006/relationships/image" Target="../media/image2.png"/><Relationship Id="rId12" Type="http://schemas.openxmlformats.org/officeDocument/2006/relationships/image" Target="../media/image184.png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tags" Target="../tags/tag5.xml"/><Relationship Id="rId11" Type="http://schemas.openxmlformats.org/officeDocument/2006/relationships/image" Target="../media/image183.png"/><Relationship Id="rId15" Type="http://schemas.openxmlformats.org/officeDocument/2006/relationships/image" Target="../media/image3.png"/><Relationship Id="rId10" Type="http://schemas.openxmlformats.org/officeDocument/2006/relationships/image" Target="../media/image182.png"/><Relationship Id="rId19" Type="http://schemas.openxmlformats.org/officeDocument/2006/relationships/hyperlink" Target="http://lectureonline.cl.msu.edu/~mmp/kap6/cd157a.htm" TargetMode="External"/><Relationship Id="rId9" Type="http://schemas.openxmlformats.org/officeDocument/2006/relationships/image" Target="../media/image181.png"/><Relationship Id="rId14" Type="http://schemas.openxmlformats.org/officeDocument/2006/relationships/image" Target="../media/image51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8.png"/><Relationship Id="rId18" Type="http://schemas.openxmlformats.org/officeDocument/2006/relationships/image" Target="../media/image193.png"/><Relationship Id="rId21" Type="http://schemas.openxmlformats.org/officeDocument/2006/relationships/image" Target="../media/image1.png"/><Relationship Id="rId12" Type="http://schemas.openxmlformats.org/officeDocument/2006/relationships/image" Target="../media/image187.png"/><Relationship Id="rId17" Type="http://schemas.openxmlformats.org/officeDocument/2006/relationships/image" Target="../media/image19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1.png"/><Relationship Id="rId20" Type="http://schemas.openxmlformats.org/officeDocument/2006/relationships/image" Target="../media/image3.png"/><Relationship Id="rId1" Type="http://schemas.openxmlformats.org/officeDocument/2006/relationships/tags" Target="../tags/tag6.xml"/><Relationship Id="rId11" Type="http://schemas.openxmlformats.org/officeDocument/2006/relationships/image" Target="../media/image186.png"/><Relationship Id="rId24" Type="http://schemas.openxmlformats.org/officeDocument/2006/relationships/hyperlink" Target="http://lectureonline.cl.msu.edu/~mmp/kap6/cd157a.htm" TargetMode="External"/><Relationship Id="rId15" Type="http://schemas.openxmlformats.org/officeDocument/2006/relationships/image" Target="../media/image190.png"/><Relationship Id="rId23" Type="http://schemas.openxmlformats.org/officeDocument/2006/relationships/image" Target="../media/image2.png"/><Relationship Id="rId10" Type="http://schemas.openxmlformats.org/officeDocument/2006/relationships/image" Target="../media/image185.png"/><Relationship Id="rId19" Type="http://schemas.openxmlformats.org/officeDocument/2006/relationships/image" Target="../media/image510.png"/><Relationship Id="rId9" Type="http://schemas.openxmlformats.org/officeDocument/2006/relationships/image" Target="../media/image181.png"/><Relationship Id="rId14" Type="http://schemas.openxmlformats.org/officeDocument/2006/relationships/image" Target="../media/image189.png"/><Relationship Id="rId2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510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10.png"/><Relationship Id="rId18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197.png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tags" Target="../tags/tag8.xml"/><Relationship Id="rId11" Type="http://schemas.openxmlformats.org/officeDocument/2006/relationships/image" Target="../media/image196.png"/><Relationship Id="rId15" Type="http://schemas.openxmlformats.org/officeDocument/2006/relationships/image" Target="../media/image1.png"/><Relationship Id="rId10" Type="http://schemas.openxmlformats.org/officeDocument/2006/relationships/image" Target="../media/image195.png"/><Relationship Id="rId9" Type="http://schemas.openxmlformats.org/officeDocument/2006/relationships/image" Target="../media/image194.pn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4D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243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9015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69786" y="1905000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7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06513" y="1905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23816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5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49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1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5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95800" y="31242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124200"/>
                <a:ext cx="258192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86200" y="3657600"/>
                <a:ext cx="35401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)+(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)(−2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)=(3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)+(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r>
                        <a:rPr lang="en-GB" sz="1400" b="0" i="1" smtClean="0">
                          <a:latin typeface="Cambria Math"/>
                        </a:rPr>
                        <m:t>𝑤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354013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572000" y="4191000"/>
                <a:ext cx="22445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𝑚𝑤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91000"/>
                <a:ext cx="224452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257800" y="4724400"/>
                <a:ext cx="15735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𝑚𝑤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724400"/>
                <a:ext cx="1573508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410200" y="5257800"/>
                <a:ext cx="11214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257800"/>
                <a:ext cx="112146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239000" y="3352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620000" y="3421117"/>
            <a:ext cx="135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72390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6705600" y="4419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705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/>
          <p:cNvCxnSpPr/>
          <p:nvPr/>
        </p:nvCxnSpPr>
        <p:spPr>
          <a:xfrm>
            <a:off x="6411311" y="4897821"/>
            <a:ext cx="1524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948857" y="4924097"/>
            <a:ext cx="1524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344511" y="4903076"/>
            <a:ext cx="1524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422931" y="1912883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931" y="1912883"/>
                <a:ext cx="1256691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662042" y="3957145"/>
            <a:ext cx="1056290" cy="31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04993" y="4456386"/>
            <a:ext cx="1282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115503" y="5034455"/>
            <a:ext cx="1282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m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923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7" grpId="0"/>
      <p:bldP spid="68" grpId="0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9015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69786" y="1905000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7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06513" y="1905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23816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5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49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1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5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422931" y="1912883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931" y="1912883"/>
                <a:ext cx="125669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>
            <a:off x="5715000" y="35052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638800" y="3200400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343400" y="29718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971800"/>
                <a:ext cx="135857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343400" y="3276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276600"/>
                <a:ext cx="1256691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39624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962400" y="32766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858000" y="3276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276600"/>
                <a:ext cx="1256691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343400" y="3810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810000"/>
                <a:ext cx="1358577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343400" y="4267200"/>
                <a:ext cx="19695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267200"/>
                <a:ext cx="1969514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343400" y="4724400"/>
                <a:ext cx="14362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724400"/>
                <a:ext cx="1436291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419600" y="5181600"/>
                <a:ext cx="15124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81600"/>
                <a:ext cx="1512491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419600" y="55626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562600"/>
                <a:ext cx="1676400" cy="338554"/>
              </a:xfrm>
              <a:prstGeom prst="rect">
                <a:avLst/>
              </a:prstGeom>
              <a:blipFill rotWithShape="1">
                <a:blip r:embed="rId1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95800" y="59436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943600"/>
                <a:ext cx="1676400" cy="512448"/>
              </a:xfrm>
              <a:prstGeom prst="rect">
                <a:avLst/>
              </a:prstGeom>
              <a:blipFill rotWithShape="1">
                <a:blip r:embed="rId1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6096000" y="4038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6477000" y="3962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the rearrangement in for w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/>
          <p:cNvSpPr/>
          <p:nvPr/>
        </p:nvSpPr>
        <p:spPr>
          <a:xfrm>
            <a:off x="6096000" y="4495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5867400" y="49530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Arc 85"/>
          <p:cNvSpPr/>
          <p:nvPr/>
        </p:nvSpPr>
        <p:spPr>
          <a:xfrm>
            <a:off x="5867400" y="5410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5867400" y="586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6477000" y="4495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96000" y="49530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4v, Subtract 3ue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8400" y="5410200"/>
            <a:ext cx="2159876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right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48400" y="5867400"/>
            <a:ext cx="1295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0" y="49530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0"/>
                <a:ext cx="1676400" cy="512448"/>
              </a:xfrm>
              <a:prstGeom prst="rect">
                <a:avLst/>
              </a:prstGeom>
              <a:blipFill rotWithShape="1">
                <a:blip r:embed="rId2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6934200" y="3200400"/>
            <a:ext cx="12192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6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441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 animBg="1"/>
      <p:bldP spid="83" grpId="0"/>
      <p:bldP spid="84" grpId="0" animBg="1"/>
      <p:bldP spid="85" grpId="0" animBg="1"/>
      <p:bldP spid="86" grpId="0" animBg="1"/>
      <p:bldP spid="87" grpId="0" animBg="1"/>
      <p:bldP spid="88" grpId="0"/>
      <p:bldP spid="89" grpId="0"/>
      <p:bldP spid="90" grpId="0"/>
      <p:bldP spid="91" grpId="0"/>
      <p:bldP spid="92" grpId="0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9015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69786" y="1905000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7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06513" y="1905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23816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5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49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1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5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422931" y="1912883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931" y="1912883"/>
                <a:ext cx="125669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>
            <a:off x="5867400" y="32004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91200" y="2895600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343400" y="29718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971800"/>
                <a:ext cx="135857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343400" y="3276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276600"/>
                <a:ext cx="1256691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39624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962400" y="32766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934200" y="29718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971800"/>
                <a:ext cx="1358577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0" y="49530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0"/>
                <a:ext cx="1676400" cy="512448"/>
              </a:xfrm>
              <a:prstGeom prst="rect">
                <a:avLst/>
              </a:prstGeom>
              <a:blipFill rotWithShape="1">
                <a:blip r:embed="rId1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953000" y="3657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657600"/>
                <a:ext cx="1256691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53000" y="4114800"/>
                <a:ext cx="20496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=3(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)+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114800"/>
                <a:ext cx="2049664" cy="338554"/>
              </a:xfrm>
              <a:prstGeom prst="rect">
                <a:avLst/>
              </a:prstGeom>
              <a:blipFill rotWithShape="1"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953000" y="4572000"/>
                <a:ext cx="14763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−9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572000"/>
                <a:ext cx="1476366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43400" y="5029200"/>
                <a:ext cx="14763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029200"/>
                <a:ext cx="1476366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191000" y="5486400"/>
                <a:ext cx="1643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(1+9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)=4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86400"/>
                <a:ext cx="1643079" cy="338554"/>
              </a:xfrm>
              <a:prstGeom prst="rect">
                <a:avLst/>
              </a:prstGeom>
              <a:blipFill rotWithShape="1">
                <a:blip r:embed="rId1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191000" y="5943600"/>
                <a:ext cx="1563441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(1+9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943600"/>
                <a:ext cx="1563441" cy="512448"/>
              </a:xfrm>
              <a:prstGeom prst="rect">
                <a:avLst/>
              </a:prstGeom>
              <a:blipFill rotWithShape="1">
                <a:blip r:embed="rId2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94"/>
          <p:cNvSpPr/>
          <p:nvPr/>
        </p:nvSpPr>
        <p:spPr>
          <a:xfrm>
            <a:off x="67818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7181194" y="3810000"/>
            <a:ext cx="1965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 with the rearrangement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Arc 96"/>
          <p:cNvSpPr/>
          <p:nvPr/>
        </p:nvSpPr>
        <p:spPr>
          <a:xfrm>
            <a:off x="6781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Arc 97"/>
          <p:cNvSpPr/>
          <p:nvPr/>
        </p:nvSpPr>
        <p:spPr>
          <a:xfrm>
            <a:off x="61722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Arc 98"/>
          <p:cNvSpPr/>
          <p:nvPr/>
        </p:nvSpPr>
        <p:spPr>
          <a:xfrm>
            <a:off x="5638800" y="5257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99"/>
          <p:cNvSpPr/>
          <p:nvPr/>
        </p:nvSpPr>
        <p:spPr>
          <a:xfrm>
            <a:off x="5638800" y="5791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7010400" y="2971800"/>
            <a:ext cx="1219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7162800" y="4419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477000" y="4876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9ue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019800" y="53340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left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019800" y="5867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2286000" y="4953000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953000"/>
                <a:ext cx="1602233" cy="515975"/>
              </a:xfrm>
              <a:prstGeom prst="rect">
                <a:avLst/>
              </a:prstGeom>
              <a:blipFill rotWithShape="1">
                <a:blip r:embed="rId2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722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71" grpId="0"/>
      <p:bldP spid="72" grpId="0"/>
      <p:bldP spid="73" grpId="0"/>
      <p:bldP spid="74" grpId="0"/>
      <p:bldP spid="75" grpId="0"/>
      <p:bldP spid="66" grpId="0"/>
      <p:bldP spid="68" grpId="0"/>
      <p:bldP spid="69" grpId="0"/>
      <p:bldP spid="70" grpId="0"/>
      <p:bldP spid="93" grpId="0"/>
      <p:bldP spid="94" grpId="0"/>
      <p:bldP spid="95" grpId="0" animBg="1"/>
      <p:bldP spid="96" grpId="0"/>
      <p:bldP spid="97" grpId="0" animBg="1"/>
      <p:bldP spid="98" grpId="0" animBg="1"/>
      <p:bldP spid="99" grpId="0" animBg="1"/>
      <p:bldP spid="100" grpId="0" animBg="1"/>
      <p:bldP spid="101" grpId="0" animBg="1"/>
      <p:bldP spid="102" grpId="0"/>
      <p:bldP spid="103" grpId="0"/>
      <p:bldP spid="104" grpId="0"/>
      <p:bldP spid="105" grpId="0"/>
      <p:bldP spid="1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9015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69786" y="1905000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7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06513" y="1905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23816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5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49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1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5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0" y="49530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53000"/>
                <a:ext cx="1676400" cy="512448"/>
              </a:xfrm>
              <a:prstGeom prst="rect">
                <a:avLst/>
              </a:prstGeom>
              <a:blipFill rotWithShape="1">
                <a:blip r:embed="rId1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2286000" y="4953000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953000"/>
                <a:ext cx="1602233" cy="515975"/>
              </a:xfrm>
              <a:prstGeom prst="rect">
                <a:avLst/>
              </a:prstGeom>
              <a:blipFill rotWithShape="1">
                <a:blip r:embed="rId2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962400" y="31242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If P changes direction, then the final velocity v, must be less than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8200" y="3733800"/>
                <a:ext cx="7377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733800"/>
                <a:ext cx="737791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962400" y="4114800"/>
                <a:ext cx="1371600" cy="4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1−3</m:t>
                          </m:r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1371600" cy="46294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114800" y="47244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1−3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24400"/>
                <a:ext cx="1371600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572000" y="5257800"/>
                <a:ext cx="990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1&lt;3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257800"/>
                <a:ext cx="990600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648200" y="5638800"/>
                <a:ext cx="7620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638800"/>
                <a:ext cx="762000" cy="514243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>
            <a:off x="51816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562600" y="396240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expression for v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Arc 81"/>
          <p:cNvSpPr/>
          <p:nvPr/>
        </p:nvSpPr>
        <p:spPr>
          <a:xfrm>
            <a:off x="5181600" y="4419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82"/>
          <p:cNvSpPr/>
          <p:nvPr/>
        </p:nvSpPr>
        <p:spPr>
          <a:xfrm>
            <a:off x="5181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51816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5638800" y="44196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greater than 0, so the expression in the bracket must be less than 0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638800" y="5029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3e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638800" y="5562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31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32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539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76" grpId="0"/>
      <p:bldP spid="77" grpId="0"/>
      <p:bldP spid="78" grpId="0"/>
      <p:bldP spid="79" grpId="0"/>
      <p:bldP spid="80" grpId="0" animBg="1"/>
      <p:bldP spid="81" grpId="0"/>
      <p:bldP spid="82" grpId="0" animBg="1"/>
      <p:bldP spid="83" grpId="0" animBg="1"/>
      <p:bldP spid="85" grpId="0" animBg="1"/>
      <p:bldP spid="86" grpId="0"/>
      <p:bldP spid="87" grpId="0"/>
      <p:bldP spid="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9015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69786" y="1905000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7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06513" y="1905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23816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5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49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1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5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7239000" y="16002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600200"/>
                <a:ext cx="1676400" cy="512448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7239000" y="2209800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209800"/>
                <a:ext cx="1602233" cy="515975"/>
              </a:xfrm>
              <a:prstGeom prst="rect">
                <a:avLst/>
              </a:prstGeom>
              <a:blipFill rotWithShape="1">
                <a:blip r:embed="rId1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962400" y="3048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Start by using the value of e to find the values of v and w in terms of u only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962400" y="3581400"/>
                <a:ext cx="1447800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(1−3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81400"/>
                <a:ext cx="1447800" cy="45986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962400" y="4114800"/>
                <a:ext cx="17526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1−3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1752600" cy="6491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962400" y="4800600"/>
                <a:ext cx="12192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1219200" cy="57637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62400" y="5486400"/>
                <a:ext cx="914400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914400" cy="459869"/>
              </a:xfrm>
              <a:prstGeom prst="rect">
                <a:avLst/>
              </a:prstGeom>
              <a:blipFill rotWithShape="1">
                <a:blip r:embed="rId1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54102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791200" y="3962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54102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5105400" y="5105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239000" y="1676400"/>
                <a:ext cx="914400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676400"/>
                <a:ext cx="914400" cy="459869"/>
              </a:xfrm>
              <a:prstGeom prst="rect">
                <a:avLst/>
              </a:prstGeom>
              <a:blipFill rotWithShape="1">
                <a:blip r:embed="rId1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5791200" y="4495800"/>
            <a:ext cx="1807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in the bracket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562600" y="5257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v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790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41" grpId="0"/>
      <p:bldP spid="57" grpId="0"/>
      <p:bldP spid="58" grpId="0"/>
      <p:bldP spid="59" grpId="0"/>
      <p:bldP spid="61" grpId="0"/>
      <p:bldP spid="62" grpId="0" animBg="1"/>
      <p:bldP spid="63" grpId="0"/>
      <p:bldP spid="64" grpId="0" animBg="1"/>
      <p:bldP spid="65" grpId="0" animBg="1"/>
      <p:bldP spid="67" grpId="0"/>
      <p:bldP spid="68" grpId="0"/>
      <p:bldP spid="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9015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69786" y="1905000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7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06513" y="1905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23816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5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49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1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5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7239000" y="2209800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209800"/>
                <a:ext cx="1602233" cy="515975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962400" y="3048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Start by using the value of e to find the values of v and w in terms of u only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55626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943600" y="3962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239000" y="1676400"/>
                <a:ext cx="914400" cy="51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676400"/>
                <a:ext cx="914400" cy="517578"/>
              </a:xfrm>
              <a:prstGeom prst="rect">
                <a:avLst/>
              </a:prstGeom>
              <a:blipFill rotWithShape="1">
                <a:blip r:embed="rId10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38600" y="3581400"/>
                <a:ext cx="1388970" cy="459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(1+9</m:t>
                      </m:r>
                      <m:r>
                        <a:rPr lang="en-GB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581400"/>
                <a:ext cx="1388970" cy="45986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38600" y="4114800"/>
                <a:ext cx="1701813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1+9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14800"/>
                <a:ext cx="1701813" cy="6491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038600" y="4876800"/>
                <a:ext cx="982961" cy="459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982961" cy="459869"/>
              </a:xfrm>
              <a:prstGeom prst="rect">
                <a:avLst/>
              </a:prstGeom>
              <a:blipFill rotWithShape="1">
                <a:blip r:embed="rId1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38600" y="5486400"/>
                <a:ext cx="80400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804003" cy="49705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5626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Arc 69"/>
          <p:cNvSpPr/>
          <p:nvPr/>
        </p:nvSpPr>
        <p:spPr>
          <a:xfrm>
            <a:off x="4800600" y="5181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6019800" y="4495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in the bracket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05400" y="5334000"/>
            <a:ext cx="1219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239000" y="2209800"/>
                <a:ext cx="91743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209800"/>
                <a:ext cx="917431" cy="55335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88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62" grpId="0" animBg="1"/>
      <p:bldP spid="63" grpId="0"/>
      <p:bldP spid="54" grpId="0"/>
      <p:bldP spid="55" grpId="0"/>
      <p:bldP spid="56" grpId="0"/>
      <p:bldP spid="60" grpId="0"/>
      <p:bldP spid="66" grpId="0" animBg="1"/>
      <p:bldP spid="70" grpId="0" animBg="1"/>
      <p:bldP spid="71" grpId="0"/>
      <p:bldP spid="72" grpId="0"/>
      <p:bldP spid="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810000" y="16002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10000" y="19050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1600200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Before Q hits the wall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7400" y="16002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After Q hits the wall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867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867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80638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518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>
            <a:off x="3810000" y="28956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04438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75687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14800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40551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077200" y="1676400"/>
                <a:ext cx="914400" cy="51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676400"/>
                <a:ext cx="914400" cy="517578"/>
              </a:xfrm>
              <a:prstGeom prst="rect">
                <a:avLst/>
              </a:prstGeom>
              <a:blipFill rotWithShape="1">
                <a:blip r:embed="rId9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077200" y="2286000"/>
                <a:ext cx="91743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286000"/>
                <a:ext cx="917431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H="1">
            <a:off x="40386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14800" y="19050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1054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105400" y="1905000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79248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2790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250336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202887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174136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13249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39000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10000" y="3124200"/>
            <a:ext cx="3207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When Q hits the wall it will rebound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495800" y="3581400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581400"/>
                <a:ext cx="660052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454857" y="4191000"/>
                <a:ext cx="971484" cy="572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′=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857" y="4191000"/>
                <a:ext cx="971484" cy="572657"/>
              </a:xfrm>
              <a:prstGeom prst="rect">
                <a:avLst/>
              </a:prstGeom>
              <a:blipFill rotWithShape="1">
                <a:blip r:embed="rId12"/>
                <a:stretch>
                  <a:fillRect t="-35484" r="-50943" b="-1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267200" y="4800600"/>
                <a:ext cx="900438" cy="512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900438" cy="512063"/>
              </a:xfrm>
              <a:prstGeom prst="rect">
                <a:avLst/>
              </a:prstGeom>
              <a:blipFill rotWithShape="1">
                <a:blip r:embed="rId1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/>
          <p:nvPr/>
        </p:nvCxnSpPr>
        <p:spPr>
          <a:xfrm flipH="1">
            <a:off x="61722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172200" y="19050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082649" y="1905000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3ue’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75" name="Arc 74"/>
          <p:cNvSpPr/>
          <p:nvPr/>
        </p:nvSpPr>
        <p:spPr>
          <a:xfrm>
            <a:off x="52578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5562600" y="3886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 = e’, and the approach velocity of Q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7" name="Arc 76"/>
          <p:cNvSpPr/>
          <p:nvPr/>
        </p:nvSpPr>
        <p:spPr>
          <a:xfrm>
            <a:off x="52578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5562600" y="46482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3u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72000" y="5486400"/>
            <a:ext cx="411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velocity which Q will rebound at – we can add this to the diagram above. The impact with the wall has not affected P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8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548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 animBg="1"/>
      <p:bldP spid="20" grpId="0" animBg="1"/>
      <p:bldP spid="28" grpId="0"/>
      <p:bldP spid="30" grpId="0"/>
      <p:bldP spid="36" grpId="0"/>
      <p:bldP spid="38" grpId="0"/>
      <p:bldP spid="43" grpId="0"/>
      <p:bldP spid="45" grpId="0"/>
      <p:bldP spid="55" grpId="0" animBg="1"/>
      <p:bldP spid="56" grpId="0" animBg="1"/>
      <p:bldP spid="59" grpId="0"/>
      <p:bldP spid="60" grpId="0"/>
      <p:bldP spid="63" grpId="0"/>
      <p:bldP spid="64" grpId="0"/>
      <p:bldP spid="51" grpId="0"/>
      <p:bldP spid="66" grpId="0"/>
      <p:bldP spid="68" grpId="0"/>
      <p:bldP spid="69" grpId="0"/>
      <p:bldP spid="71" grpId="0"/>
      <p:bldP spid="74" grpId="0"/>
      <p:bldP spid="75" grpId="0" animBg="1"/>
      <p:bldP spid="76" grpId="0"/>
      <p:bldP spid="77" grpId="0" animBg="1"/>
      <p:bldP spid="78" grpId="0"/>
      <p:bldP spid="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810000" y="16002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10000" y="19050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1600200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Before Q hits the wall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7400" y="16002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After Q hits the wall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867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867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80638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518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>
            <a:off x="3810000" y="28956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04438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75687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14800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40551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077200" y="1676400"/>
                <a:ext cx="914400" cy="51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676400"/>
                <a:ext cx="914400" cy="517578"/>
              </a:xfrm>
              <a:prstGeom prst="rect">
                <a:avLst/>
              </a:prstGeom>
              <a:blipFill rotWithShape="1">
                <a:blip r:embed="rId9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077200" y="2286000"/>
                <a:ext cx="91743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286000"/>
                <a:ext cx="917431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H="1">
            <a:off x="40386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14800" y="19050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1054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105400" y="1905000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79248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2790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250336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202887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174136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13249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39000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10001" y="3124201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 there is a further collision,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Q must be travelling faster than P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in this direction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61722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172200" y="19050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082649" y="1905000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3ue’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3733800"/>
                <a:ext cx="904543" cy="5134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733800"/>
                <a:ext cx="904543" cy="51347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962400" y="4343400"/>
                <a:ext cx="904543" cy="5134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343400"/>
                <a:ext cx="904543" cy="51347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62400" y="5029200"/>
                <a:ext cx="9045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</m:t>
                      </m:r>
                      <m:r>
                        <a:rPr lang="en-GB" sz="1400" b="0" i="1" smtClean="0">
                          <a:latin typeface="Cambria Math"/>
                        </a:rPr>
                        <m:t>𝑢𝑒</m:t>
                      </m:r>
                      <m:r>
                        <a:rPr lang="en-GB" sz="1400" b="0" i="1" smtClean="0">
                          <a:latin typeface="Cambria Math"/>
                        </a:rPr>
                        <m:t>′&gt;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904543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38600" y="54864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</m:t>
                      </m:r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′&gt;1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8382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038600" y="5867400"/>
                <a:ext cx="914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′&gt;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867400"/>
                <a:ext cx="914400" cy="51424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4800600" y="4038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181600" y="4038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Make denominators equivalent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4800600" y="4648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4800600" y="5257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4800600" y="5715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181600" y="4800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105400" y="5257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181600" y="5791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9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898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16" grpId="0"/>
      <p:bldP spid="52" grpId="0"/>
      <p:bldP spid="53" grpId="0"/>
      <p:bldP spid="54" grpId="0"/>
      <p:bldP spid="57" grpId="0"/>
      <p:bldP spid="58" grpId="0" animBg="1"/>
      <p:bldP spid="61" grpId="0"/>
      <p:bldP spid="62" grpId="0" animBg="1"/>
      <p:bldP spid="65" grpId="0" animBg="1"/>
      <p:bldP spid="80" grpId="0" animBg="1"/>
      <p:bldP spid="81" grpId="0"/>
      <p:bldP spid="82" grpId="0"/>
      <p:bldP spid="8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2743200"/>
            <a:ext cx="2417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first bounce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62401" y="3048000"/>
            <a:ext cx="5029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To start with, we need the approach velocity so we can calculate the speed the ball bounces up from the plane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SUVAT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10400" y="1600200"/>
                <a:ext cx="78181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=0.9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00200"/>
                <a:ext cx="78181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010400" y="1905000"/>
                <a:ext cx="66569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905000"/>
                <a:ext cx="665695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772400" y="1752600"/>
                <a:ext cx="7985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752600"/>
                <a:ext cx="798552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38862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86200"/>
                <a:ext cx="1340367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62400" y="4343400"/>
                <a:ext cx="19801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+2(9.8)(0.9)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343400"/>
                <a:ext cx="1980157" cy="307777"/>
              </a:xfrm>
              <a:prstGeom prst="rect">
                <a:avLst/>
              </a:prstGeom>
              <a:blipFill rotWithShape="1"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4800600"/>
                <a:ext cx="1084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7.64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1084656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38600" y="5257800"/>
                <a:ext cx="12207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=4.2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122078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4114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5715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2578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096000" y="4572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38800" y="5029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86200" y="5791200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ball hits the ground at a velocity of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26726" y="2438400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041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6" grpId="0"/>
      <p:bldP spid="27" grpId="0"/>
      <p:bldP spid="28" grpId="0"/>
      <p:bldP spid="29" grpId="0"/>
      <p:bldP spid="25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/>
      <p:bldP spid="39" grpId="0"/>
      <p:bldP spid="40" grpId="0"/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2743200"/>
            <a:ext cx="2417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first bounce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10400" y="1600200"/>
                <a:ext cx="78181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=0.9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00200"/>
                <a:ext cx="78181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010400" y="1905000"/>
                <a:ext cx="66569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905000"/>
                <a:ext cx="665695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772400" y="1752600"/>
                <a:ext cx="7985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752600"/>
                <a:ext cx="798552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926726" y="2438400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14800" y="3200400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200400"/>
                <a:ext cx="660052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62400" y="3810000"/>
                <a:ext cx="930448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0.5=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4.2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930448" cy="4602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62400" y="44958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2.1=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495800"/>
                <a:ext cx="797847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4724400" y="3505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105400" y="3505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to find the rebound velocity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4724400" y="4114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105400" y="4191000"/>
            <a:ext cx="1676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4.2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926726" y="2743200"/>
            <a:ext cx="2098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2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42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2057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752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752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75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1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85015" y="2057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3048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876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53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16603" y="2057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09320" y="27432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33320" y="27432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56893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80893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62400" y="1371600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A colliding with Sphere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3657600"/>
                <a:ext cx="1437638" cy="530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1437638" cy="530466"/>
              </a:xfrm>
              <a:prstGeom prst="rect">
                <a:avLst/>
              </a:prstGeom>
              <a:blipFill rotWithShape="1">
                <a:blip r:embed="rId9"/>
                <a:stretch>
                  <a:fillRect b="-57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4267200" y="30480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7 – 3 =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15000" y="30480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– x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2400" y="4343400"/>
                <a:ext cx="97866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343400"/>
                <a:ext cx="978666" cy="4956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62400" y="5029200"/>
                <a:ext cx="9786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2=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97866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2578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638800" y="4114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52578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638800" y="4724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391400" y="17526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752600"/>
                <a:ext cx="1092094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147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 animBg="1"/>
      <p:bldP spid="20" grpId="0" animBg="1"/>
      <p:bldP spid="21" grpId="0" animBg="1"/>
      <p:bldP spid="22" grpId="0" animBg="1"/>
      <p:bldP spid="24" grpId="0"/>
      <p:bldP spid="26" grpId="0"/>
      <p:bldP spid="28" grpId="0"/>
      <p:bldP spid="29" grpId="0"/>
      <p:bldP spid="30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2743200"/>
            <a:ext cx="487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first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the rebound velocity and the fact the velocity at the highest point will be 0 to find the height of the bounce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10400" y="1600200"/>
                <a:ext cx="6117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00200"/>
                <a:ext cx="61170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010400" y="1905000"/>
                <a:ext cx="801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905000"/>
                <a:ext cx="801951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010400" y="2209800"/>
                <a:ext cx="66159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209800"/>
                <a:ext cx="661591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926726" y="2438400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926726" y="2743200"/>
            <a:ext cx="2098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pic>
        <p:nvPicPr>
          <p:cNvPr id="31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6184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>
            <a:off x="5472753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48200" y="39624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962400"/>
                <a:ext cx="1340367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95800" y="44196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(2.1)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+2(−9.8)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419600"/>
                <a:ext cx="2133600" cy="307777"/>
              </a:xfrm>
              <a:prstGeom prst="rect">
                <a:avLst/>
              </a:prstGeom>
              <a:blipFill rotWithShape="1">
                <a:blip r:embed="rId1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24400" y="4876800"/>
                <a:ext cx="15300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.41−19.6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876800"/>
                <a:ext cx="153003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343400" y="53340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19.6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=4.41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334000"/>
                <a:ext cx="1371600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724400" y="5791201"/>
                <a:ext cx="12192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=0.225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791201"/>
                <a:ext cx="1219200" cy="30480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64008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781800" y="41910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64008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198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0198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781800" y="46482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600" y="5105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19.6s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00800" y="55626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19.6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5244153" y="2231409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?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6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42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38" grpId="0"/>
      <p:bldP spid="39" grpId="0"/>
      <p:bldP spid="40" grpId="0"/>
      <p:bldP spid="49" grpId="0"/>
      <p:bldP spid="50" grpId="0"/>
      <p:bldP spid="51" grpId="0" animBg="1"/>
      <p:bldP spid="52" grpId="0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27432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second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before, we need to calculate the velocity that the ball hits the ground with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we consider the first impact with the ground, then s = 0 at the second impact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10400" y="1600200"/>
                <a:ext cx="6455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00200"/>
                <a:ext cx="64556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010400" y="1905000"/>
                <a:ext cx="801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905000"/>
                <a:ext cx="801951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5472753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724400" y="22098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14800" y="4648200"/>
                <a:ext cx="21148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(2.1)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+2(−9.8)(0)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648200"/>
                <a:ext cx="2114810" cy="307777"/>
              </a:xfrm>
              <a:prstGeom prst="rect">
                <a:avLst/>
              </a:prstGeom>
              <a:blipFill rotWithShape="1"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0960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477000" y="4876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14800" y="5105400"/>
                <a:ext cx="9852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.41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105400"/>
                <a:ext cx="98527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91000" y="55626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562600"/>
                <a:ext cx="797847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926726" y="2438400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7" name="Arc 46"/>
          <p:cNvSpPr/>
          <p:nvPr/>
        </p:nvSpPr>
        <p:spPr>
          <a:xfrm>
            <a:off x="5029200" y="5257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410200" y="53340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14800" y="4191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340367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60960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400800" y="4419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6184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4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4486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41" grpId="0"/>
      <p:bldP spid="42" grpId="0" animBg="1"/>
      <p:bldP spid="43" grpId="0"/>
      <p:bldP spid="44" grpId="0"/>
      <p:bldP spid="45" grpId="0"/>
      <p:bldP spid="46" grpId="0"/>
      <p:bldP spid="47" grpId="0" animBg="1"/>
      <p:bldP spid="61" grpId="0"/>
      <p:bldP spid="62" grpId="0"/>
      <p:bldP spid="63" grpId="0" animBg="1"/>
      <p:bldP spid="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2743200"/>
            <a:ext cx="487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second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Now we can calculate the rebound speed…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10400" y="1600200"/>
                <a:ext cx="6455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00200"/>
                <a:ext cx="64556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010400" y="1905000"/>
                <a:ext cx="801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905000"/>
                <a:ext cx="801951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209800"/>
                <a:ext cx="62773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5472753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724400" y="22098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26726" y="2438400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91000" y="3581400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581400"/>
                <a:ext cx="660052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4191000"/>
                <a:ext cx="930448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0.5=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2.1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91000"/>
                <a:ext cx="930448" cy="4602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62400" y="4876800"/>
                <a:ext cx="8972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1.05=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76800"/>
                <a:ext cx="89723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4953000" y="3886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334000" y="3886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to find the rebound velocity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4953000" y="4495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334000" y="4572000"/>
            <a:ext cx="1676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2.1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26726" y="2743200"/>
            <a:ext cx="2207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1.05ms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6184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7942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 animBg="1"/>
      <p:bldP spid="40" grpId="0"/>
      <p:bldP spid="48" grpId="0" animBg="1"/>
      <p:bldP spid="49" grpId="0"/>
      <p:bldP spid="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27432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second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Like the first time, set v = 0 at the height of the bounce and use the newly calculated rebound speed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10400" y="1600200"/>
                <a:ext cx="6117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00200"/>
                <a:ext cx="61170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010400" y="1905000"/>
                <a:ext cx="9013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=1.05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905000"/>
                <a:ext cx="901337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010400" y="2209800"/>
                <a:ext cx="66159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209800"/>
                <a:ext cx="661591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752600"/>
                <a:ext cx="933204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057400"/>
                <a:ext cx="59958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5472753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724400" y="22098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26726" y="2438400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926726" y="2743200"/>
            <a:ext cx="2207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1.05ms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6477000" y="2362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172200" y="2362200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419600" y="3810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1340367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43400" y="42672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(1.05)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+2(−9.8)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267200"/>
                <a:ext cx="2133600" cy="307777"/>
              </a:xfrm>
              <a:prstGeom prst="rect">
                <a:avLst/>
              </a:prstGeom>
              <a:blipFill rotWithShape="1"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4724400"/>
                <a:ext cx="1728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.1025−19.6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724400"/>
                <a:ext cx="1728807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91000" y="51816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19.6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=1.1025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81600"/>
                <a:ext cx="1371600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95800" y="5638801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=0.05625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638801"/>
                <a:ext cx="1371600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6324600" y="3962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705600" y="40386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6324600" y="4419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19800" y="4876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019800" y="5334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705600" y="44958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600" y="4953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19.6s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00800" y="5410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19.6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532708" y="5332831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5.625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08" y="5332831"/>
                <a:ext cx="914400" cy="30480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6184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322352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5110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41" grpId="0"/>
      <p:bldP spid="42" grpId="0"/>
      <p:bldP spid="43" grpId="0"/>
      <p:bldP spid="44" grpId="0"/>
      <p:bldP spid="45" grpId="0"/>
      <p:bldP spid="47" grpId="0"/>
      <p:bldP spid="51" grpId="0" animBg="1"/>
      <p:bldP spid="52" grpId="0"/>
      <p:bldP spid="53" grpId="0" animBg="1"/>
      <p:bldP spid="54" grpId="0" animBg="1"/>
      <p:bldP spid="55" grpId="0" animBg="1"/>
      <p:bldP spid="56" grpId="0"/>
      <p:bldP spid="57" grpId="0"/>
      <p:bldP spid="58" grpId="0"/>
      <p:bldP spid="6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2743200"/>
            <a:ext cx="4876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Calculating the total distance travelled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ball falls 90cm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then bounces up to 22.5cm, and falls down 22.5cm again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then bounces up to 5.625cm, and falls down 5.625cm again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This makes a sequence…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472753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724400" y="22098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pic>
        <p:nvPicPr>
          <p:cNvPr id="34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322352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Connector 34"/>
          <p:cNvCxnSpPr/>
          <p:nvPr/>
        </p:nvCxnSpPr>
        <p:spPr>
          <a:xfrm>
            <a:off x="6477000" y="2362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85609" y="2338000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0.05625m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62400" y="5334000"/>
                <a:ext cx="6582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90+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334000"/>
                <a:ext cx="65825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5334000"/>
                <a:ext cx="14419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22.5+22.5+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334000"/>
                <a:ext cx="1441933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91200" y="5334000"/>
                <a:ext cx="16581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5.625+5.625…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334000"/>
                <a:ext cx="1658146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962400" y="5791200"/>
                <a:ext cx="23349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90+2(22.5+5.625…)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791200"/>
                <a:ext cx="2334935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6184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532708" y="5332831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5.625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08" y="5332831"/>
                <a:ext cx="914400" cy="30480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714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8" grpId="0"/>
      <p:bldP spid="49" grpId="0"/>
      <p:bldP spid="6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4495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50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472753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724400" y="22098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6477000" y="2362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886200" y="2819400"/>
                <a:ext cx="23349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90+2(22.5+5.625…)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819400"/>
                <a:ext cx="2334935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886200" y="3200400"/>
            <a:ext cx="487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The part in the bracket forms a </a:t>
            </a:r>
            <a:r>
              <a:rPr lang="en-GB" sz="1400" b="1" dirty="0">
                <a:latin typeface="Comic Sans MS" pitchFamily="66" charset="0"/>
              </a:rPr>
              <a:t>geometric sequence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the formula for the sum to infinity of a geometric sequence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10000" y="4038600"/>
                <a:ext cx="1077859" cy="459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140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038600"/>
                <a:ext cx="1077859" cy="45986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815385" y="3962400"/>
                <a:ext cx="14103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𝐹𝑖𝑟𝑠𝑡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𝑡𝑒𝑟𝑚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85" y="3962400"/>
                <a:ext cx="141032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24484" y="4267200"/>
                <a:ext cx="434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𝑐𝑜𝑚𝑚𝑜𝑛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𝑟𝑎𝑡𝑖𝑜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𝑑𝑖𝑣𝑖𝑑𝑒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𝑠𝑒𝑐𝑜𝑛𝑑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𝑡𝑒𝑟𝑚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𝑓𝑖𝑟𝑠𝑡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484" y="4267200"/>
                <a:ext cx="4343400" cy="307777"/>
              </a:xfrm>
              <a:prstGeom prst="rect">
                <a:avLst/>
              </a:prstGeom>
              <a:blipFill rotWithShape="1"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886200" y="4648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first term is 22.5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common ratio is 0.25 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5257800"/>
                <a:ext cx="1829283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90+2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22.5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1−0.25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1829283" cy="64556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943600"/>
                <a:ext cx="41390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𝑡𝑜𝑡𝑎𝑙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𝑡𝑟𝑎𝑣𝑒𝑙𝑙𝑒𝑑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𝑤𝑖𝑙𝑙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𝑏𝑒</m:t>
                      </m:r>
                      <m:r>
                        <a:rPr lang="en-GB" sz="1600" b="0" i="1" smtClean="0">
                          <a:latin typeface="Cambria Math"/>
                        </a:rPr>
                        <m:t> 150</m:t>
                      </m:r>
                      <m:r>
                        <a:rPr lang="en-GB" sz="1600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943600"/>
                <a:ext cx="4139018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38800" y="5410200"/>
                <a:ext cx="8283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150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10200"/>
                <a:ext cx="828368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>
            <a:off x="4648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322352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5585609" y="2338000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0.05625m</a:t>
            </a:r>
          </a:p>
        </p:txBody>
      </p:sp>
      <p:pic>
        <p:nvPicPr>
          <p:cNvPr id="48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6184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532708" y="5332831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5.625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08" y="5332831"/>
                <a:ext cx="914400" cy="30480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34" y="4604657"/>
                <a:ext cx="914400" cy="30480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50710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0" grpId="0"/>
      <p:bldP spid="33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2057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752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752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75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1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85015" y="2057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3048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876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53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16603" y="2057400"/>
            <a:ext cx="290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09320" y="27432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33320" y="27432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56893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80893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62400" y="1371600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A colliding with Sphere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391400" y="17526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752600"/>
                <a:ext cx="1092094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267200" y="32766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258192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14800" y="3810000"/>
                <a:ext cx="28790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7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+(2)(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10000"/>
                <a:ext cx="2879058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105400" y="4343400"/>
                <a:ext cx="117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13=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343400"/>
                <a:ext cx="1177438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6934200" y="3429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315200" y="3581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6934200" y="4038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315200" y="3962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 and 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15200" y="2133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13=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133600"/>
                <a:ext cx="1447800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8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152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 animBg="1"/>
      <p:bldP spid="56" grpId="0"/>
      <p:bldP spid="57" grpId="0" animBg="1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5715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77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2057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752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752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75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1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85015" y="2057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3048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876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530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16603" y="2057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09320" y="27432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33320" y="27432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56893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80893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62400" y="1371600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A colliding with Sphere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391400" y="17526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752600"/>
                <a:ext cx="1092094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15200" y="2133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13=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133600"/>
                <a:ext cx="14478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19600" y="32004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00400"/>
                <a:ext cx="1092094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343400" y="35814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13=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1447800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962400" y="3200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962400" y="3581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724400" y="4191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15=3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91000"/>
                <a:ext cx="1219200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3962400" y="4191000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 + 2)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724400" y="46482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648200"/>
                <a:ext cx="1219200" cy="338554"/>
              </a:xfrm>
              <a:prstGeom prst="rect">
                <a:avLst/>
              </a:prstGeom>
              <a:blipFill rotWithShape="1">
                <a:blip r:embed="rId14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724400" y="5105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105400"/>
                <a:ext cx="12192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6248400" y="3276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Add them together to cancel the x terms</a:t>
            </a:r>
            <a:endParaRPr lang="en-GB" sz="16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96000" y="4419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5638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6096000" y="4876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this to find x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>
            <a:off x="56388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3962400" y="5638800"/>
            <a:ext cx="48006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After the first collision, sphere A is travelling at 3ms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, sphere B is travelling at 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sphere C is still travelling at 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it has not been affected yet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485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3" grpId="0"/>
      <p:bldP spid="26" grpId="0"/>
      <p:bldP spid="35" grpId="0"/>
      <p:bldP spid="50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1" grpId="0"/>
      <p:bldP spid="72" grpId="0" animBg="1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62400" y="1752600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B colliding with Sphere 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62400" y="1447800"/>
            <a:ext cx="372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New speeds: A =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B = 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C =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962400" y="2133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62400" y="2438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62400" y="2133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0" y="2133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486400" y="2133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10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953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715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477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91000" y="2438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400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78603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3429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14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38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76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0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876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67427" y="24384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638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23816" y="2438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94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18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6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80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038600"/>
                <a:ext cx="1437638" cy="530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038600"/>
                <a:ext cx="1437638" cy="530466"/>
              </a:xfrm>
              <a:prstGeom prst="rect">
                <a:avLst/>
              </a:prstGeom>
              <a:blipFill rotWithShape="1">
                <a:blip r:embed="rId9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267200" y="34290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 – 1 = 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15000" y="34290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 – a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62400" y="4724400"/>
                <a:ext cx="972509" cy="499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724400"/>
                <a:ext cx="972509" cy="499945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62400" y="5410200"/>
                <a:ext cx="9768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1=</m:t>
                      </m:r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10200"/>
                <a:ext cx="97686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257800" y="4343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638800" y="4495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5257800" y="4953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638800" y="5105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315200" y="2133600"/>
                <a:ext cx="10918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133600"/>
                <a:ext cx="109183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551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5" grpId="0"/>
      <p:bldP spid="16" grpId="0"/>
      <p:bldP spid="21" grpId="0" animBg="1"/>
      <p:bldP spid="22" grpId="0" animBg="1"/>
      <p:bldP spid="23" grpId="0" animBg="1"/>
      <p:bldP spid="24" grpId="0" animBg="1"/>
      <p:bldP spid="26" grpId="0"/>
      <p:bldP spid="28" grpId="0"/>
      <p:bldP spid="30" grpId="0"/>
      <p:bldP spid="31" grpId="0"/>
      <p:bldP spid="32" grpId="0"/>
      <p:bldP spid="33" grpId="0"/>
      <p:bldP spid="35" grpId="0"/>
      <p:bldP spid="37" grpId="0"/>
      <p:bldP spid="38" grpId="0"/>
      <p:bldP spid="39" grpId="0"/>
      <p:bldP spid="42" grpId="0"/>
      <p:bldP spid="43" grpId="0"/>
      <p:bldP spid="44" grpId="0"/>
      <p:bldP spid="47" grpId="0"/>
      <p:bldP spid="48" grpId="0"/>
      <p:bldP spid="49" grpId="0" animBg="1"/>
      <p:bldP spid="50" grpId="0"/>
      <p:bldP spid="51" grpId="0" animBg="1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62400" y="1752600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B colliding with Sphere 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62400" y="1447800"/>
            <a:ext cx="372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New speeds: A =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B = 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C =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962400" y="2133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62400" y="2438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62400" y="2133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0" y="2133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486400" y="2133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10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953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715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477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91000" y="2438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400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78603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3429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14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38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76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0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876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67427" y="24384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638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23816" y="2438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94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18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6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80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315200" y="2133600"/>
                <a:ext cx="10918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133600"/>
                <a:ext cx="109183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14800" y="36576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258192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62400" y="4191000"/>
                <a:ext cx="28772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+(3)(</m:t>
                      </m:r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91000"/>
                <a:ext cx="2877263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953000" y="4724400"/>
                <a:ext cx="12750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13=2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+3</m:t>
                      </m:r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724400"/>
                <a:ext cx="1275029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7818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162800" y="3962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67818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162800" y="4343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 and 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239000" y="2590800"/>
                <a:ext cx="1433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13=2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590800"/>
                <a:ext cx="1433277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8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04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62400" y="1752600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B colliding with Sphere 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62400" y="1447800"/>
            <a:ext cx="372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New speeds: A =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B = 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C =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962400" y="2133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62400" y="2438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62400" y="2133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0" y="2133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486400" y="2133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10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86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953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715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477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91000" y="2438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400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78603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3429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14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38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76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0800" y="2819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876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67427" y="243840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638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23816" y="2438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94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18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6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80893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315200" y="2133600"/>
                <a:ext cx="10918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133600"/>
                <a:ext cx="109183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239000" y="2590800"/>
                <a:ext cx="1433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13=2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590800"/>
                <a:ext cx="1433277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19600" y="3581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81400"/>
                <a:ext cx="11430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343400" y="3962400"/>
                <a:ext cx="1433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13=2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962400"/>
                <a:ext cx="143327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4038600" y="3581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038600" y="3962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543800" y="35814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2=2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581400"/>
                <a:ext cx="14478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315200" y="3581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3)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791200" y="350520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Multiply by 2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715000" y="38100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267200" y="44958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13=2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1524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343400" y="4876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2=2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76800"/>
                <a:ext cx="14478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4038600" y="4495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038600" y="4876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67200" y="533400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15=5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34000"/>
                <a:ext cx="1066800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343400" y="57150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715000"/>
                <a:ext cx="914400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343400" y="60960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6096000"/>
                <a:ext cx="914400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6096000" y="4572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equations 2 and 3 together to cancel out the ‘a’ terms</a:t>
            </a:r>
          </a:p>
        </p:txBody>
      </p:sp>
      <p:sp>
        <p:nvSpPr>
          <p:cNvPr id="79" name="Arc 78"/>
          <p:cNvSpPr/>
          <p:nvPr/>
        </p:nvSpPr>
        <p:spPr>
          <a:xfrm>
            <a:off x="51054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5334000" y="5486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Arc 80"/>
          <p:cNvSpPr/>
          <p:nvPr/>
        </p:nvSpPr>
        <p:spPr>
          <a:xfrm>
            <a:off x="5105400" y="586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486400" y="58674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this to find a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239000" y="5257800"/>
            <a:ext cx="1676400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final speed of B is 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the final speed of C is 3ms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809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7" grpId="0"/>
      <p:bldP spid="68" grpId="0"/>
      <p:bldP spid="69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 animBg="1"/>
      <p:bldP spid="80" grpId="0"/>
      <p:bldP spid="81" grpId="0" animBg="1"/>
      <p:bldP spid="82" grpId="0"/>
      <p:bldP spid="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48200" y="1676400"/>
            <a:ext cx="3453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Speeds after BOTH collisions: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 A = 3ms</a:t>
            </a:r>
            <a:r>
              <a:rPr lang="en-GB" baseline="30000" dirty="0">
                <a:latin typeface="Comic Sans MS" pitchFamily="66" charset="0"/>
              </a:rPr>
              <a:t>-1</a:t>
            </a:r>
            <a:r>
              <a:rPr lang="en-GB" dirty="0">
                <a:latin typeface="Comic Sans MS" pitchFamily="66" charset="0"/>
              </a:rPr>
              <a:t>, B = 2ms</a:t>
            </a:r>
            <a:r>
              <a:rPr lang="en-GB" baseline="30000" dirty="0">
                <a:latin typeface="Comic Sans MS" pitchFamily="66" charset="0"/>
              </a:rPr>
              <a:t>-1</a:t>
            </a:r>
            <a:r>
              <a:rPr lang="en-GB" dirty="0">
                <a:latin typeface="Comic Sans MS" pitchFamily="66" charset="0"/>
              </a:rPr>
              <a:t>, C = 3ms</a:t>
            </a:r>
            <a:r>
              <a:rPr lang="en-GB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7200" y="3200400"/>
            <a:ext cx="449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How do we know there will be a further collision between A and B?</a:t>
            </a:r>
          </a:p>
          <a:p>
            <a:pPr algn="ctr"/>
            <a:endParaRPr lang="en-GB" dirty="0">
              <a:latin typeface="Comic Sans MS" pitchFamily="66" charset="0"/>
            </a:endParaRPr>
          </a:p>
          <a:p>
            <a:pPr algn="ctr"/>
            <a:r>
              <a:rPr lang="en-GB" dirty="0">
                <a:latin typeface="Comic Sans MS" pitchFamily="66" charset="0"/>
                <a:sym typeface="Wingdings" pitchFamily="2" charset="2"/>
              </a:rPr>
              <a:t> A is travelling faster than B in the same direction, and with no resistances will eventually catch up!</a:t>
            </a:r>
            <a:endParaRPr lang="en-GB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564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5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486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62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19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953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11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9015" y="1905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69786" y="1905000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962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14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76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7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906513" y="1905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23816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5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49162" y="2590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41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5664" y="259080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3505200"/>
                <a:ext cx="1437638" cy="530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505200"/>
                <a:ext cx="1437638" cy="530466"/>
              </a:xfrm>
              <a:prstGeom prst="rect">
                <a:avLst/>
              </a:prstGeom>
              <a:blipFill rotWithShape="1">
                <a:blip r:embed="rId9"/>
                <a:stretch>
                  <a:fillRect b="-57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086003" y="2895600"/>
            <a:ext cx="1188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 - - 2u = 3u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638800" y="28956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 – v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4191000"/>
                <a:ext cx="1008674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𝑤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91000"/>
                <a:ext cx="1008674" cy="4602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52578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638800" y="3962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5257800" y="4419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638800" y="4572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3u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4876800"/>
                <a:ext cx="1210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𝑢𝑒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𝑤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76800"/>
                <a:ext cx="121065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524000"/>
                <a:ext cx="135857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036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5" grpId="0" animBg="1"/>
      <p:bldP spid="46" grpId="0"/>
      <p:bldP spid="47" grpId="0" animBg="1"/>
      <p:bldP spid="48" grpId="0"/>
      <p:bldP spid="49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BAAC9B-277A-4A63-A713-765973AD1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B1D9B5-D51E-48A5-AB5B-1F6254F37C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C95FC-5C7B-41D2-9C0D-1FC07FFA95A1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</TotalTime>
  <Words>8310</Words>
  <Application>Microsoft Office PowerPoint</Application>
  <PresentationFormat>On-screen Show (4:3)</PresentationFormat>
  <Paragraphs>967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165</cp:revision>
  <dcterms:created xsi:type="dcterms:W3CDTF">2017-08-14T15:35:38Z</dcterms:created>
  <dcterms:modified xsi:type="dcterms:W3CDTF">2021-08-27T08:36:05Z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