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927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85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74.png"/><Relationship Id="rId4" Type="http://schemas.openxmlformats.org/officeDocument/2006/relationships/image" Target="../media/image87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477794" cy="527222"/>
          </a:xfrm>
        </p:spPr>
        <p:txBody>
          <a:bodyPr/>
          <a:lstStyle/>
          <a:p>
            <a:r>
              <a:rPr lang="en-GB" dirty="0"/>
              <a:t>4.4) Modelling with volumes of revolution</a:t>
            </a:r>
          </a:p>
        </p:txBody>
      </p:sp>
    </p:spTree>
    <p:extLst>
      <p:ext uri="{BB962C8B-B14F-4D97-AF65-F5344CB8AC3E}">
        <p14:creationId xmlns:p14="http://schemas.microsoft.com/office/powerpoint/2010/main" val="4029801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619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vase is modelled using a diagram. The maximum diameter of the vase on the diagram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cross-section of the model is described by the curve with parametric equations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the units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in cm.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vase is formed by rotating this curve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to form a solid of revolution.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volume of water required to fill the vase to a height of 3cm.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real goldfish bowl has a maximum diameter of 24cm.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Find the volume of water required to fill the real goldfish bowl to the corresponding height.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619837"/>
              </a:xfrm>
              <a:prstGeom prst="rect">
                <a:avLst/>
              </a:prstGeom>
              <a:blipFill>
                <a:blip r:embed="rId3"/>
                <a:stretch>
                  <a:fillRect l="-800" t="-505" r="-1067" b="-11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6424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goldfish bowl is modelled using a diagram. The diameter of the bowl on the diagram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cross-section of the model is described by the curve with parametric equations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the units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in cm. The goldfish bowl is formed by rotating this curve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to form a solid of revolution.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volume of water required to fill the model to a height of 3cm.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real goldfish bowl has a maximum diameter of 48cm.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Find the volume of water required to fill the real goldfish bowl to the corresponding height.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642407"/>
              </a:xfrm>
              <a:prstGeom prst="rect">
                <a:avLst/>
              </a:prstGeom>
              <a:blipFill>
                <a:blip r:embed="rId4"/>
                <a:stretch>
                  <a:fillRect l="-667" t="-503" r="-1200" b="-1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4040285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48900 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4040285"/>
                <a:ext cx="4572001" cy="646331"/>
              </a:xfrm>
              <a:prstGeom prst="rect">
                <a:avLst/>
              </a:prstGeom>
              <a:blipFill>
                <a:blip r:embed="rId5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155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9919</TotalTime>
  <Words>331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4.4) Modelling with volumes of revolution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554</cp:revision>
  <dcterms:created xsi:type="dcterms:W3CDTF">2020-05-18T02:11:06Z</dcterms:created>
  <dcterms:modified xsi:type="dcterms:W3CDTF">2021-08-29T22:43:16Z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