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4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9.png"/><Relationship Id="rId2" Type="http://schemas.openxmlformats.org/officeDocument/2006/relationships/image" Target="../media/image2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2.png"/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5.png"/><Relationship Id="rId2" Type="http://schemas.openxmlformats.org/officeDocument/2006/relationships/image" Target="../media/image2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4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7.png"/><Relationship Id="rId2" Type="http://schemas.openxmlformats.org/officeDocument/2006/relationships/image" Target="../media/image2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2" Type="http://schemas.openxmlformats.org/officeDocument/2006/relationships/image" Target="../media/image2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0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7647" cy="527222"/>
          </a:xfrm>
        </p:spPr>
        <p:txBody>
          <a:bodyPr/>
          <a:lstStyle/>
          <a:p>
            <a:r>
              <a:rPr lang="en-GB" dirty="0"/>
              <a:t>4.4) Expressions relating to the roots of a polynomial</a:t>
            </a:r>
          </a:p>
        </p:txBody>
      </p:sp>
    </p:spTree>
    <p:extLst>
      <p:ext uri="{BB962C8B-B14F-4D97-AF65-F5344CB8AC3E}">
        <p14:creationId xmlns:p14="http://schemas.microsoft.com/office/powerpoint/2010/main" val="136419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blipFill>
                <a:blip r:embed="rId2"/>
                <a:stretch>
                  <a:fillRect l="-667" t="-5714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blipFill>
                <a:blip r:embed="rId3"/>
                <a:stretch>
                  <a:fillRect l="-667" t="-5687" b="-1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25355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823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25355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1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𝛼𝛽𝛾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𝛽𝛾𝛿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82402"/>
              </a:xfrm>
              <a:prstGeom prst="rect">
                <a:avLst/>
              </a:prstGeom>
              <a:blipFill>
                <a:blip r:embed="rId2"/>
                <a:stretch>
                  <a:fillRect l="-667" t="-5714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</a:t>
                </a:r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𝛼𝛽𝛾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𝛼𝛽𝛿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𝛽𝛾𝛿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2402"/>
              </a:xfrm>
              <a:prstGeom prst="rect">
                <a:avLst/>
              </a:prstGeom>
              <a:blipFill>
                <a:blip r:embed="rId3"/>
                <a:stretch>
                  <a:fillRect l="-667" t="-5687" b="-1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25355"/>
                <a:ext cx="4572000" cy="559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25355"/>
                <a:ext cx="4572000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27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963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963725"/>
              </a:xfrm>
              <a:prstGeom prst="rect">
                <a:avLst/>
              </a:prstGeom>
              <a:blipFill>
                <a:blip r:embed="rId2"/>
                <a:stretch>
                  <a:fillRect l="-667" t="-1899" r="-400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63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63725"/>
              </a:xfrm>
              <a:prstGeom prst="rect">
                <a:avLst/>
              </a:prstGeom>
              <a:blipFill>
                <a:blip r:embed="rId3"/>
                <a:stretch>
                  <a:fillRect l="-667" t="-1899" r="-400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11794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1179425"/>
              </a:xfrm>
              <a:prstGeom prst="rect">
                <a:avLst/>
              </a:prstGeom>
              <a:blipFill>
                <a:blip r:embed="rId4"/>
                <a:stretch>
                  <a:fillRect l="-667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28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r="-400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quadratic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r="-400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94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19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194832"/>
              </a:xfrm>
              <a:prstGeom prst="rect">
                <a:avLst/>
              </a:prstGeom>
              <a:blipFill>
                <a:blip r:embed="rId2"/>
                <a:stretch>
                  <a:fillRect l="-667" t="-833" r="-106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19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194832"/>
              </a:xfrm>
              <a:prstGeom prst="rect">
                <a:avLst/>
              </a:prstGeom>
              <a:blipFill>
                <a:blip r:embed="rId3"/>
                <a:stretch>
                  <a:fillRect l="-667" t="-833" r="-106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647568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47568"/>
                <a:ext cx="4572000" cy="1425390"/>
              </a:xfrm>
              <a:prstGeom prst="rect">
                <a:avLst/>
              </a:prstGeom>
              <a:blipFill>
                <a:blip r:embed="rId4"/>
                <a:stretch>
                  <a:fillRect l="-6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53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28880"/>
              </a:xfrm>
              <a:prstGeom prst="rect">
                <a:avLst/>
              </a:prstGeom>
              <a:blipFill>
                <a:blip r:embed="rId2"/>
                <a:stretch>
                  <a:fillRect l="-667" t="-1195" r="-6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28880"/>
              </a:xfrm>
              <a:prstGeom prst="rect">
                <a:avLst/>
              </a:prstGeom>
              <a:blipFill>
                <a:blip r:embed="rId3"/>
                <a:stretch>
                  <a:fillRect l="-667" t="-1195" r="-6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045896"/>
                <a:ext cx="4572000" cy="794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45896"/>
                <a:ext cx="4572000" cy="794769"/>
              </a:xfrm>
              <a:prstGeom prst="rect">
                <a:avLst/>
              </a:prstGeom>
              <a:blipFill>
                <a:blip r:embed="rId4"/>
                <a:stretch>
                  <a:fillRect l="-667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2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36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36438"/>
              </a:xfrm>
              <a:prstGeom prst="rect">
                <a:avLst/>
              </a:prstGeom>
              <a:blipFill>
                <a:blip r:embed="rId2"/>
                <a:stretch>
                  <a:fillRect l="-667" t="-1765" r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36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𝛽𝛾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36438"/>
              </a:xfrm>
              <a:prstGeom prst="rect">
                <a:avLst/>
              </a:prstGeom>
              <a:blipFill>
                <a:blip r:embed="rId3"/>
                <a:stretch>
                  <a:fillRect l="-667" t="-1765" r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511420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1600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11420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03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three roots of a cubic equation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2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three roots of a cubic equation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2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5301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10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928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928670"/>
              </a:xfrm>
              <a:prstGeom prst="rect">
                <a:avLst/>
              </a:prstGeom>
              <a:blipFill>
                <a:blip r:embed="rId2"/>
                <a:stretch>
                  <a:fillRect l="-667" t="-3797" b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07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07573"/>
              </a:xfrm>
              <a:prstGeom prst="rect">
                <a:avLst/>
              </a:prstGeom>
              <a:blipFill>
                <a:blip r:embed="rId3"/>
                <a:stretch>
                  <a:fillRect l="-667" t="-3834" b="-3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395872"/>
                <a:ext cx="4572000" cy="11373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95872"/>
                <a:ext cx="4572000" cy="1137363"/>
              </a:xfrm>
              <a:prstGeom prst="rect">
                <a:avLst/>
              </a:prstGeom>
              <a:blipFill>
                <a:blip r:embed="rId4"/>
                <a:stretch>
                  <a:fillRect l="-667" b="-1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85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77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774845"/>
              </a:xfrm>
              <a:prstGeom prst="rect">
                <a:avLst/>
              </a:prstGeom>
              <a:blipFill>
                <a:blip r:embed="rId2"/>
                <a:stretch>
                  <a:fillRect l="-667" t="-4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74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quartic equation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𝛼𝛽𝛾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)(1−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74845"/>
              </a:xfrm>
              <a:prstGeom prst="rect">
                <a:avLst/>
              </a:prstGeom>
              <a:blipFill>
                <a:blip r:embed="rId3"/>
                <a:stretch>
                  <a:fillRect l="-667" t="-4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129541"/>
                <a:ext cx="4572000" cy="79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29541"/>
                <a:ext cx="4572000" cy="790345"/>
              </a:xfrm>
              <a:prstGeom prst="rect">
                <a:avLst/>
              </a:prstGeom>
              <a:blipFill>
                <a:blip r:embed="rId4"/>
                <a:stretch>
                  <a:fillRect l="-667" b="-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1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9862</TotalTime>
  <Words>2054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4.4) Expressions relating to the roots of a polynomial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2021-08-28T18:50:32Z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