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AD7775-52E2-45F1-91E1-64D29B8BD4B8}" v="6" dt="2021-06-21T15:08:31.9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42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288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287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A4AEE670-717E-4549-9F70-109A1ED2DBC4}"/>
    <pc:docChg chg="addSld modSld sldOrd">
      <pc:chgData name="Chris Speller" userId="0a97f007-b978-4543-a8a0-9ee0abccdf0a" providerId="ADAL" clId="{A4AEE670-717E-4549-9F70-109A1ED2DBC4}" dt="2021-01-31T20:05:31.377" v="13"/>
      <pc:docMkLst>
        <pc:docMk/>
      </pc:docMkLst>
      <pc:sldChg chg="modSp mod">
        <pc:chgData name="Chris Speller" userId="0a97f007-b978-4543-a8a0-9ee0abccdf0a" providerId="ADAL" clId="{A4AEE670-717E-4549-9F70-109A1ED2DBC4}" dt="2021-01-31T19:05:25.819" v="0" actId="14100"/>
        <pc:sldMkLst>
          <pc:docMk/>
          <pc:sldMk cId="655254233" sldId="4229"/>
        </pc:sldMkLst>
        <pc:spChg chg="mod">
          <ac:chgData name="Chris Speller" userId="0a97f007-b978-4543-a8a0-9ee0abccdf0a" providerId="ADAL" clId="{A4AEE670-717E-4549-9F70-109A1ED2DBC4}" dt="2021-01-31T19:05:25.819" v="0" actId="14100"/>
          <ac:spMkLst>
            <pc:docMk/>
            <pc:sldMk cId="655254233" sldId="4229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04.233" v="1" actId="14100"/>
        <pc:sldMkLst>
          <pc:docMk/>
          <pc:sldMk cId="3089534765" sldId="4237"/>
        </pc:sldMkLst>
        <pc:spChg chg="mod">
          <ac:chgData name="Chris Speller" userId="0a97f007-b978-4543-a8a0-9ee0abccdf0a" providerId="ADAL" clId="{A4AEE670-717E-4549-9F70-109A1ED2DBC4}" dt="2021-01-31T19:06:04.233" v="1" actId="14100"/>
          <ac:spMkLst>
            <pc:docMk/>
            <pc:sldMk cId="3089534765" sldId="4237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35.817" v="5" actId="14100"/>
        <pc:sldMkLst>
          <pc:docMk/>
          <pc:sldMk cId="2965213025" sldId="4242"/>
        </pc:sldMkLst>
        <pc:spChg chg="mod">
          <ac:chgData name="Chris Speller" userId="0a97f007-b978-4543-a8a0-9ee0abccdf0a" providerId="ADAL" clId="{A4AEE670-717E-4549-9F70-109A1ED2DBC4}" dt="2021-01-31T19:06:35.817" v="5" actId="14100"/>
          <ac:spMkLst>
            <pc:docMk/>
            <pc:sldMk cId="2965213025" sldId="424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8:26.439" v="10" actId="14100"/>
        <pc:sldMkLst>
          <pc:docMk/>
          <pc:sldMk cId="2108347254" sldId="4261"/>
        </pc:sldMkLst>
        <pc:spChg chg="mod">
          <ac:chgData name="Chris Speller" userId="0a97f007-b978-4543-a8a0-9ee0abccdf0a" providerId="ADAL" clId="{A4AEE670-717E-4549-9F70-109A1ED2DBC4}" dt="2021-01-31T19:08:26.439" v="10" actId="14100"/>
          <ac:spMkLst>
            <pc:docMk/>
            <pc:sldMk cId="2108347254" sldId="4261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A4AEE670-717E-4549-9F70-109A1ED2DBC4}" dt="2021-01-31T19:06:13.750" v="3" actId="6549"/>
        <pc:sldMkLst>
          <pc:docMk/>
          <pc:sldMk cId="1453675502" sldId="4562"/>
        </pc:sldMkLst>
        <pc:spChg chg="mod">
          <ac:chgData name="Chris Speller" userId="0a97f007-b978-4543-a8a0-9ee0abccdf0a" providerId="ADAL" clId="{A4AEE670-717E-4549-9F70-109A1ED2DBC4}" dt="2021-01-31T19:06:13.750" v="3" actId="6549"/>
          <ac:spMkLst>
            <pc:docMk/>
            <pc:sldMk cId="1453675502" sldId="4562"/>
            <ac:spMk id="11" creationId="{00000000-0000-0000-0000-000000000000}"/>
          </ac:spMkLst>
        </pc:spChg>
      </pc:sldChg>
      <pc:sldChg chg="addSp modSp">
        <pc:chgData name="Chris Speller" userId="0a97f007-b978-4543-a8a0-9ee0abccdf0a" providerId="ADAL" clId="{A4AEE670-717E-4549-9F70-109A1ED2DBC4}" dt="2021-01-31T19:06:25.082" v="4"/>
        <pc:sldMkLst>
          <pc:docMk/>
          <pc:sldMk cId="2533642093" sldId="4568"/>
        </pc:sldMkLst>
        <pc:spChg chg="add mod">
          <ac:chgData name="Chris Speller" userId="0a97f007-b978-4543-a8a0-9ee0abccdf0a" providerId="ADAL" clId="{A4AEE670-717E-4549-9F70-109A1ED2DBC4}" dt="2021-01-31T19:06:25.082" v="4"/>
          <ac:spMkLst>
            <pc:docMk/>
            <pc:sldMk cId="2533642093" sldId="4568"/>
            <ac:spMk id="13" creationId="{29189BA3-AC48-4B2F-9580-E5B54B071863}"/>
          </ac:spMkLst>
        </pc:spChg>
      </pc:sldChg>
      <pc:sldChg chg="modSp">
        <pc:chgData name="Chris Speller" userId="0a97f007-b978-4543-a8a0-9ee0abccdf0a" providerId="ADAL" clId="{A4AEE670-717E-4549-9F70-109A1ED2DBC4}" dt="2021-01-31T19:07:47.096" v="9" actId="20577"/>
        <pc:sldMkLst>
          <pc:docMk/>
          <pc:sldMk cId="3028327906" sldId="4603"/>
        </pc:sldMkLst>
        <pc:spChg chg="mod">
          <ac:chgData name="Chris Speller" userId="0a97f007-b978-4543-a8a0-9ee0abccdf0a" providerId="ADAL" clId="{A4AEE670-717E-4549-9F70-109A1ED2DBC4}" dt="2021-01-31T19:07:47.096" v="9" actId="20577"/>
          <ac:spMkLst>
            <pc:docMk/>
            <pc:sldMk cId="3028327906" sldId="4603"/>
            <ac:spMk id="10" creationId="{00000000-0000-0000-0000-000000000000}"/>
          </ac:spMkLst>
        </pc:spChg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3CAD7775-52E2-45F1-91E1-64D29B8BD4B8}"/>
    <pc:docChg chg="modSld">
      <pc:chgData name="Chris Speller" userId="0a97f007-b978-4543-a8a0-9ee0abccdf0a" providerId="ADAL" clId="{3CAD7775-52E2-45F1-91E1-64D29B8BD4B8}" dt="2021-06-21T15:08:31.905" v="5" actId="20577"/>
      <pc:docMkLst>
        <pc:docMk/>
      </pc:docMkLst>
      <pc:sldChg chg="modSp modAnim">
        <pc:chgData name="Chris Speller" userId="0a97f007-b978-4543-a8a0-9ee0abccdf0a" providerId="ADAL" clId="{3CAD7775-52E2-45F1-91E1-64D29B8BD4B8}" dt="2021-06-21T15:08:31.905" v="5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AD7775-52E2-45F1-91E1-64D29B8BD4B8}" dt="2021-06-21T15:08:01.416" v="3" actId="20577"/>
          <ac:spMkLst>
            <pc:docMk/>
            <pc:sldMk cId="4185594363" sldId="447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3C44A134-602A-460D-A859-032F8001D3E1}"/>
    <pc:docChg chg="modSld">
      <pc:chgData name="Chris Speller" userId="0a97f007-b978-4543-a8a0-9ee0abccdf0a" providerId="ADAL" clId="{3C44A134-602A-460D-A859-032F8001D3E1}" dt="2021-01-04T08:55:03.601" v="1" actId="20577"/>
      <pc:docMkLst>
        <pc:docMk/>
      </pc:docMkLst>
      <pc:sldChg chg="modSp">
        <pc:chgData name="Chris Speller" userId="0a97f007-b978-4543-a8a0-9ee0abccdf0a" providerId="ADAL" clId="{3C44A134-602A-460D-A859-032F8001D3E1}" dt="2021-01-04T08:55:03.601" v="1" actId="20577"/>
        <pc:sldMkLst>
          <pc:docMk/>
          <pc:sldMk cId="2634474483" sldId="4183"/>
        </pc:sldMkLst>
        <pc:spChg chg="mod">
          <ac:chgData name="Chris Speller" userId="0a97f007-b978-4543-a8a0-9ee0abccdf0a" providerId="ADAL" clId="{3C44A134-602A-460D-A859-032F8001D3E1}" dt="2021-01-04T08:55:03.601" v="1" actId="20577"/>
          <ac:spMkLst>
            <pc:docMk/>
            <pc:sldMk cId="2634474483" sldId="4183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3C44A134-602A-460D-A859-032F8001D3E1}" dt="2021-01-04T08:54:54.642" v="0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44A134-602A-460D-A859-032F8001D3E1}" dt="2021-01-04T08:54:54.642" v="0" actId="20577"/>
          <ac:spMkLst>
            <pc:docMk/>
            <pc:sldMk cId="4185594363" sldId="4470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28/08/2021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28/08/2021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8707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28/08/2021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6.png"/><Relationship Id="rId2" Type="http://schemas.openxmlformats.org/officeDocument/2006/relationships/image" Target="../media/image24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4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9.png"/><Relationship Id="rId2" Type="http://schemas.openxmlformats.org/officeDocument/2006/relationships/image" Target="../media/image24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5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2.png"/><Relationship Id="rId2" Type="http://schemas.openxmlformats.org/officeDocument/2006/relationships/image" Target="../media/image25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5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088341" cy="527222"/>
          </a:xfrm>
        </p:spPr>
        <p:txBody>
          <a:bodyPr/>
          <a:lstStyle/>
          <a:p>
            <a:r>
              <a:rPr lang="en-GB" dirty="0"/>
              <a:t>4.3) Roots of a quartic equation</a:t>
            </a:r>
          </a:p>
        </p:txBody>
      </p:sp>
    </p:spTree>
    <p:extLst>
      <p:ext uri="{BB962C8B-B14F-4D97-AF65-F5344CB8AC3E}">
        <p14:creationId xmlns:p14="http://schemas.microsoft.com/office/powerpoint/2010/main" val="3813431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82"/>
                <a:ext cx="4572000" cy="26872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GB" sz="160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600" i="1" smtClean="0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GB" sz="160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1600" i="1" smtClean="0">
                        <a:latin typeface="Cambria Math" panose="02040503050406030204" pitchFamily="18" charset="0"/>
                      </a:rPr>
                      <m:t>𝛾</m:t>
                    </m:r>
                    <m:r>
                      <a:rPr lang="en-GB" sz="160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GB" sz="1600" b="0" i="0" dirty="0">
                    <a:latin typeface="Candara" panose="020E0502030303020204" pitchFamily="34" charset="0"/>
                  </a:rPr>
                  <a:t> and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are the roots of the quartic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−3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−2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−4=0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values of: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(a)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𝛾</m:t>
                    </m:r>
                    <m:r>
                      <a:rPr lang="en-GB" sz="1600" b="0" i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(b)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𝛼𝛽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𝛼𝛾</m:t>
                    </m:r>
                    <m:r>
                      <a:rPr lang="en-GB" sz="1600" b="0" i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𝛼𝛿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𝛽𝛾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𝛽𝛿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𝛾𝛿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(c)</a:t>
                </a:r>
                <a14:m>
                  <m:oMath xmlns:m="http://schemas.openxmlformats.org/officeDocument/2006/math">
                    <m:r>
                      <a:rPr lang="en-GB" sz="16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𝛼𝛽𝛾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𝛼𝛽𝛿</m:t>
                    </m:r>
                    <m:r>
                      <a:rPr lang="en-GB" sz="1600" b="0" i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𝛼𝛾𝛿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𝛽𝛾𝛿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(d)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𝛼𝛽𝛾𝛿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(e)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𝛼</m:t>
                        </m:r>
                      </m:den>
                    </m:f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𝛽</m:t>
                        </m:r>
                      </m:den>
                    </m:f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𝛾</m:t>
                        </m:r>
                      </m:den>
                    </m:f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𝛿</m:t>
                        </m:r>
                      </m:den>
                    </m:f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(f)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𝛿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82"/>
                <a:ext cx="4572000" cy="2687274"/>
              </a:xfrm>
              <a:prstGeom prst="rect">
                <a:avLst/>
              </a:prstGeom>
              <a:blipFill>
                <a:blip r:embed="rId2"/>
                <a:stretch>
                  <a:fillRect l="-667" t="-6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2441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GB" sz="160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600" i="1" smtClean="0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GB" sz="160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1600" i="1" smtClean="0">
                        <a:latin typeface="Cambria Math" panose="02040503050406030204" pitchFamily="18" charset="0"/>
                      </a:rPr>
                      <m:t>𝛾</m:t>
                    </m:r>
                    <m:r>
                      <a:rPr lang="en-GB" sz="160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are the roots of the quartic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+3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+2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+4=0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values of: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(a)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𝛾</m:t>
                    </m:r>
                    <m:r>
                      <a:rPr lang="en-GB" sz="160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(b)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𝛼𝛽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𝛼𝛾</m:t>
                    </m:r>
                    <m:r>
                      <a:rPr lang="en-GB" sz="160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𝛼𝛿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𝛽𝛾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𝛽𝛿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𝛾𝛿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(c)</a:t>
                </a:r>
                <a14:m>
                  <m:oMath xmlns:m="http://schemas.openxmlformats.org/officeDocument/2006/math">
                    <m:r>
                      <a:rPr lang="en-GB" sz="160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𝛼𝛽𝛾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𝛼𝛽𝛿</m:t>
                    </m:r>
                    <m:r>
                      <a:rPr lang="en-GB" sz="160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𝛼𝛾𝛿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𝛽𝛾𝛿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(d)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𝛼𝛽𝛾𝛿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(e)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𝛼</m:t>
                        </m:r>
                      </m:den>
                    </m:f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𝛽</m:t>
                        </m:r>
                      </m:den>
                    </m:f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𝛾</m:t>
                        </m:r>
                      </m:den>
                    </m:f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𝛿</m:t>
                        </m:r>
                      </m:den>
                    </m:f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(f)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𝛿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2441053"/>
              </a:xfrm>
              <a:prstGeom prst="rect">
                <a:avLst/>
              </a:prstGeom>
              <a:blipFill>
                <a:blip r:embed="rId3"/>
                <a:stretch>
                  <a:fillRect l="-667" t="-748" b="-22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2893789"/>
                <a:ext cx="4572000" cy="167109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1600" dirty="0" smtClean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(</m:t>
                      </m:r>
                      <m:r>
                        <m:rPr>
                          <m:nor/>
                        </m:rPr>
                        <a:rPr lang="en-GB" sz="1600" dirty="0" smtClean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en-GB" sz="1600" dirty="0" smtClean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) 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1600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(</m:t>
                      </m:r>
                      <m:r>
                        <m:rPr>
                          <m:nor/>
                        </m:rPr>
                        <a:rPr lang="en-GB" sz="1600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b</m:t>
                      </m:r>
                      <m:r>
                        <m:rPr>
                          <m:nor/>
                        </m:rPr>
                        <a:rPr lang="en-GB" sz="1600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) 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1600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(</m:t>
                      </m:r>
                      <m:r>
                        <m:rPr>
                          <m:nor/>
                        </m:rPr>
                        <a:rPr lang="en-GB" sz="1600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en-GB" sz="1600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) 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1600" dirty="0">
                        <a:solidFill>
                          <a:srgbClr val="FF0000"/>
                        </a:solidFill>
                        <a:latin typeface="Candara" panose="020E0502030303020204" pitchFamily="34" charset="0"/>
                      </a:rPr>
                      <m:t>(</m:t>
                    </m:r>
                    <m:r>
                      <m:rPr>
                        <m:nor/>
                      </m:rPr>
                      <a:rPr lang="en-GB" sz="1600" dirty="0">
                        <a:solidFill>
                          <a:srgbClr val="FF0000"/>
                        </a:solidFill>
                        <a:latin typeface="Candara" panose="020E0502030303020204" pitchFamily="34" charset="0"/>
                      </a:rPr>
                      <m:t>d</m:t>
                    </m:r>
                    <m:r>
                      <m:rPr>
                        <m:nor/>
                      </m:rPr>
                      <a:rPr lang="en-GB" sz="1600" dirty="0">
                        <a:solidFill>
                          <a:srgbClr val="FF0000"/>
                        </a:solidFill>
                        <a:latin typeface="Candara" panose="020E0502030303020204" pitchFamily="34" charset="0"/>
                      </a:rPr>
                      <m:t>) 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6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(e)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(f)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64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893789"/>
                <a:ext cx="4572000" cy="1671098"/>
              </a:xfrm>
              <a:prstGeom prst="rect">
                <a:avLst/>
              </a:prstGeom>
              <a:blipFill>
                <a:blip r:embed="rId4"/>
                <a:stretch>
                  <a:fillRect l="-667" b="-40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0905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82"/>
                <a:ext cx="4572000" cy="12022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roots of a quartic equation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𝑏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are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𝛾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integer values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82"/>
                <a:ext cx="4572000" cy="1202252"/>
              </a:xfrm>
              <a:prstGeom prst="rect">
                <a:avLst/>
              </a:prstGeom>
              <a:blipFill>
                <a:blip r:embed="rId2"/>
                <a:stretch>
                  <a:fillRect l="-667" t="-1523" b="-40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1804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roots of a quartic equation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𝑏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are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16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16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𝛾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=−2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integer values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180451"/>
              </a:xfrm>
              <a:prstGeom prst="rect">
                <a:avLst/>
              </a:prstGeom>
              <a:blipFill>
                <a:blip r:embed="rId3"/>
                <a:stretch>
                  <a:fillRect l="-667" t="-1546" b="-56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1668750"/>
                <a:ext cx="4572000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=12, 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=40, 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=25, 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=−20, 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=−12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68750"/>
                <a:ext cx="4572000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8781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82"/>
                <a:ext cx="45720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4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𝑝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𝑞𝑥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−80=0,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ℂ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has roots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𝛾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𝛾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=−4+2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Both"/>
                </a:pPr>
                <a:r>
                  <a:rPr lang="en-GB" sz="1600" dirty="0">
                    <a:latin typeface="Candara" panose="020E0502030303020204" pitchFamily="34" charset="0"/>
                  </a:rPr>
                  <a:t>Show that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−4=0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that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𝛼𝛽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+4=0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sz="1600" dirty="0">
                    <a:latin typeface="Candara" panose="020E0502030303020204" pitchFamily="34" charset="0"/>
                  </a:rPr>
                  <a:t>Hence find all the roots of the quartic equation and find the values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82"/>
                <a:ext cx="4572000" cy="1569660"/>
              </a:xfrm>
              <a:prstGeom prst="rect">
                <a:avLst/>
              </a:prstGeom>
              <a:blipFill>
                <a:blip r:embed="rId2"/>
                <a:stretch>
                  <a:fillRect l="-667" t="-1167" r="-933" b="-42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+2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𝑝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𝑞𝑥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−60=0,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ℂ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has roots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𝛾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𝛾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=−2+4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Both"/>
                </a:pPr>
                <a:r>
                  <a:rPr lang="en-GB" sz="1600" dirty="0">
                    <a:latin typeface="Candara" panose="020E0502030303020204" pitchFamily="34" charset="0"/>
                  </a:rPr>
                  <a:t>Show that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−2=0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that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𝛼𝛽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+3=0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sz="1600" dirty="0">
                    <a:latin typeface="Candara" panose="020E0502030303020204" pitchFamily="34" charset="0"/>
                  </a:rPr>
                  <a:t>Hence find all the roots of the quartic equation and find the values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569660"/>
              </a:xfrm>
              <a:prstGeom prst="rect">
                <a:avLst/>
              </a:prstGeom>
              <a:blipFill>
                <a:blip r:embed="rId3"/>
                <a:stretch>
                  <a:fillRect l="-667" t="-1163" r="-933" b="-38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1891906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indent="-342900">
                  <a:buAutoNum type="alphaLcParenBoth"/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Shown</a:t>
                </a:r>
              </a:p>
              <a:p>
                <a:pPr marL="342900" indent="-342900">
                  <a:buAutoNum type="alphaLcParenBoth"/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=9,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=−52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891906"/>
                <a:ext cx="4572000" cy="584775"/>
              </a:xfrm>
              <a:prstGeom prst="rect">
                <a:avLst/>
              </a:prstGeom>
              <a:blipFill>
                <a:blip r:embed="rId4"/>
                <a:stretch>
                  <a:fillRect l="-667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8339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3757621-486B-4CF1-AF49-5BA2A66F5CFF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4E1A8A9-BA20-42EE-ABAB-38C7C3AB72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9FBF779-093C-4EDE-BA18-75DA34909D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9861</TotalTime>
  <Words>665</Words>
  <Application>Microsoft Office PowerPoint</Application>
  <PresentationFormat>On-screen Show (4:3)</PresentationFormat>
  <Paragraphs>48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Cambria Math</vt:lpstr>
      <vt:lpstr>Candara</vt:lpstr>
      <vt:lpstr>Office Theme</vt:lpstr>
      <vt:lpstr>4.3) Roots of a quartic equation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546</cp:revision>
  <dcterms:created xsi:type="dcterms:W3CDTF">2020-05-18T02:11:06Z</dcterms:created>
  <dcterms:modified xsi:type="dcterms:W3CDTF">2021-08-28T18:49:41Z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