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8707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6.png"/><Relationship Id="rId2" Type="http://schemas.openxmlformats.org/officeDocument/2006/relationships/image" Target="../media/image24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9.png"/><Relationship Id="rId2" Type="http://schemas.openxmlformats.org/officeDocument/2006/relationships/image" Target="../media/image24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2.png"/><Relationship Id="rId2" Type="http://schemas.openxmlformats.org/officeDocument/2006/relationships/image" Target="../media/image25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4.3) Roots of a quartic equation</a:t>
            </a:r>
          </a:p>
        </p:txBody>
      </p:sp>
    </p:spTree>
    <p:extLst>
      <p:ext uri="{BB962C8B-B14F-4D97-AF65-F5344CB8AC3E}">
        <p14:creationId xmlns:p14="http://schemas.microsoft.com/office/powerpoint/2010/main" val="3813431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26872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 smtClean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b="0" i="0" dirty="0">
                    <a:latin typeface="Candara" panose="020E0502030303020204" pitchFamily="34" charset="0"/>
                  </a:rPr>
                  <a:t> and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the roots of the quartic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−3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−4=0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values of: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𝛼𝛾</m:t>
                    </m:r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𝛼𝛿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𝛽𝛿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𝛾𝛿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(c)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𝛼𝛽𝛾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𝛼𝛽𝛿</m:t>
                    </m:r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𝛼𝛾𝛿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𝛽𝛾𝛿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(d)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𝛼𝛽𝛾𝛿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(e)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𝛽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𝛾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𝛿</m:t>
                        </m:r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(f)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2687274"/>
              </a:xfrm>
              <a:prstGeom prst="rect">
                <a:avLst/>
              </a:prstGeom>
              <a:blipFill>
                <a:blip r:embed="rId2"/>
                <a:stretch>
                  <a:fillRect l="-667" t="-6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2441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 smtClean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the roots of the quartic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+3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+4=0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values of: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𝛼𝛾</m:t>
                    </m:r>
                    <m:r>
                      <a:rPr lang="en-GB" sz="160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𝛼𝛿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𝛽𝛿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𝛾𝛿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(c)</a:t>
                </a:r>
                <a14:m>
                  <m:oMath xmlns:m="http://schemas.openxmlformats.org/officeDocument/2006/math">
                    <m:r>
                      <a:rPr lang="en-GB" sz="16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𝛼𝛽𝛾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𝛼𝛽𝛿</m:t>
                    </m:r>
                    <m:r>
                      <a:rPr lang="en-GB" sz="160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𝛼𝛾𝛿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𝛽𝛾𝛿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(d)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𝛼𝛽𝛾𝛿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(e)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𝛽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𝛾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𝛿</m:t>
                        </m:r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(f)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2441053"/>
              </a:xfrm>
              <a:prstGeom prst="rect">
                <a:avLst/>
              </a:prstGeom>
              <a:blipFill>
                <a:blip r:embed="rId3"/>
                <a:stretch>
                  <a:fillRect l="-667" t="-748" b="-22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2893789"/>
                <a:ext cx="4572000" cy="16710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160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GB" sz="160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GB" sz="160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 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 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 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1600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en-GB" sz="1600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rPr>
                      <m:t>d</m:t>
                    </m:r>
                    <m:r>
                      <m:rPr>
                        <m:nor/>
                      </m:rPr>
                      <a:rPr lang="en-GB" sz="1600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rPr>
                      <m:t>) 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(e)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(f)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64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893789"/>
                <a:ext cx="4572000" cy="1671098"/>
              </a:xfrm>
              <a:prstGeom prst="rect">
                <a:avLst/>
              </a:prstGeom>
              <a:blipFill>
                <a:blip r:embed="rId4"/>
                <a:stretch>
                  <a:fillRect l="-667" b="-40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090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202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roots of a quartic equation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integer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202252"/>
              </a:xfrm>
              <a:prstGeom prst="rect">
                <a:avLst/>
              </a:prstGeom>
              <a:blipFill>
                <a:blip r:embed="rId2"/>
                <a:stretch>
                  <a:fillRect l="-667" t="-1523" b="-4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80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roots of a quartic equation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integer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80451"/>
              </a:xfrm>
              <a:prstGeom prst="rect">
                <a:avLst/>
              </a:prstGeom>
              <a:blipFill>
                <a:blip r:embed="rId3"/>
                <a:stretch>
                  <a:fillRect l="-667" t="-1546" b="-56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668750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=12,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=40,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=25,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=−20,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=−12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68750"/>
                <a:ext cx="45720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8781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𝑝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𝑞𝑥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−80=0,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ℂ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=−4+2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−4=0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+4=0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Hence find all the roots of the quartic equation and find the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569660"/>
              </a:xfrm>
              <a:prstGeom prst="rect">
                <a:avLst/>
              </a:prstGeom>
              <a:blipFill>
                <a:blip r:embed="rId2"/>
                <a:stretch>
                  <a:fillRect l="-667" t="-1167" r="-933" b="-4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𝑝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𝑞𝑥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−60=0,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ℂ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=−2+4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−2=0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+3=0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Hence find all the roots of the quartic equation and find the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667" t="-1163" r="-933" b="-3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891906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lphaLcParenBoth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Shown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=9,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=−52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91906"/>
                <a:ext cx="4572000" cy="584775"/>
              </a:xfrm>
              <a:prstGeom prst="rect">
                <a:avLst/>
              </a:prstGeom>
              <a:blipFill>
                <a:blip r:embed="rId4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833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757621-486B-4CF1-AF49-5BA2A66F5CFF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9861</TotalTime>
  <Words>665</Words>
  <Application>Microsoft Office PowerPoint</Application>
  <PresentationFormat>On-screen Show (4:3)</PresentationFormat>
  <Paragraphs>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4.3) Roots of a quartic equation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546</cp:revision>
  <dcterms:created xsi:type="dcterms:W3CDTF">2020-05-18T02:11:06Z</dcterms:created>
  <dcterms:modified xsi:type="dcterms:W3CDTF">2021-08-28T18:49:41Z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