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54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1.png"/><Relationship Id="rId2" Type="http://schemas.openxmlformats.org/officeDocument/2006/relationships/image" Target="../media/image85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6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4.png"/><Relationship Id="rId2" Type="http://schemas.openxmlformats.org/officeDocument/2006/relationships/image" Target="../media/image8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6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7.png"/><Relationship Id="rId2" Type="http://schemas.openxmlformats.org/officeDocument/2006/relationships/image" Target="../media/image86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6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0.png"/><Relationship Id="rId2" Type="http://schemas.openxmlformats.org/officeDocument/2006/relationships/image" Target="../media/image8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7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7616"/>
            <a:ext cx="6975566" cy="527222"/>
          </a:xfrm>
        </p:spPr>
        <p:txBody>
          <a:bodyPr>
            <a:normAutofit fontScale="90000"/>
          </a:bodyPr>
          <a:lstStyle/>
          <a:p>
            <a:r>
              <a:rPr lang="en-GB" dirty="0"/>
              <a:t>4.3) Volumes of revolution of parametrically defined curves</a:t>
            </a:r>
          </a:p>
        </p:txBody>
      </p:sp>
    </p:spTree>
    <p:extLst>
      <p:ext uri="{BB962C8B-B14F-4D97-AF65-F5344CB8AC3E}">
        <p14:creationId xmlns:p14="http://schemas.microsoft.com/office/powerpoint/2010/main" val="239130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672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parametric equations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(1−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region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bounded by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exact volume of the solid formed when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rotated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672446"/>
              </a:xfrm>
              <a:prstGeom prst="rect">
                <a:avLst/>
              </a:prstGeom>
              <a:blipFill>
                <a:blip r:embed="rId2"/>
                <a:stretch>
                  <a:fillRect l="-800" t="-1091"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672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parametric equations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(1+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region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bounded by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exact volume of the solid formed when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rotated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672446"/>
              </a:xfrm>
              <a:prstGeom prst="rect">
                <a:avLst/>
              </a:prstGeom>
              <a:blipFill>
                <a:blip r:embed="rId3"/>
                <a:stretch>
                  <a:fillRect l="-667" t="-1095" b="-4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2134111"/>
                <a:ext cx="4572001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2134111"/>
                <a:ext cx="4572001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054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741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C has parametric equations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0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C,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-axis, and the lines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exact volume of the solid formed when this region is rotated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741887"/>
              </a:xfrm>
              <a:prstGeom prst="rect">
                <a:avLst/>
              </a:prstGeom>
              <a:blipFill>
                <a:blip r:embed="rId2"/>
                <a:stretch>
                  <a:fillRect l="-800" t="-1049" b="-34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765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C has parametric equations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, 0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C,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exact volume of the solid formed when this region is rotated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765099"/>
              </a:xfrm>
              <a:prstGeom prst="rect">
                <a:avLst/>
              </a:prstGeom>
              <a:blipFill>
                <a:blip r:embed="rId3"/>
                <a:stretch>
                  <a:fillRect l="-667" t="-1038" b="-38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2134111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2134111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446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2135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C has parametric equations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C,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-axis,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the volume of the solid formed when this region is rotated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exact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2135585"/>
              </a:xfrm>
              <a:prstGeom prst="rect">
                <a:avLst/>
              </a:prstGeom>
              <a:blipFill>
                <a:blip r:embed="rId2"/>
                <a:stretch>
                  <a:fillRect l="-800" t="-855" r="-400" b="-2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2135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C has parametric equations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C,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the volume of the solid formed when this region is rotated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24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49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exact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2135585"/>
              </a:xfrm>
              <a:prstGeom prst="rect">
                <a:avLst/>
              </a:prstGeom>
              <a:blipFill>
                <a:blip r:embed="rId3"/>
                <a:stretch>
                  <a:fillRect l="-667" t="-857" r="-533" b="-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2489218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2489218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808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784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C has parametric equations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C and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exact volume of the solid formed when this region is rotated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784463"/>
              </a:xfrm>
              <a:prstGeom prst="rect">
                <a:avLst/>
              </a:prstGeom>
              <a:blipFill>
                <a:blip r:embed="rId2"/>
                <a:stretch>
                  <a:fillRect l="-800" t="-1024" r="-267" b="-34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C has parametric equations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, 0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C and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exact volume of the solid formed when this region is rotated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667" t="-1167" r="-400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203132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203132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138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EFA48F-D03A-4838-80D3-4F66A1C0C3C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9918</TotalTime>
  <Words>696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4.3) Volumes of revolution of parametrically defined curves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553</cp:revision>
  <dcterms:created xsi:type="dcterms:W3CDTF">2020-05-18T02:11:06Z</dcterms:created>
  <dcterms:modified xsi:type="dcterms:W3CDTF">2021-08-29T22:42:23Z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