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54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1.png"/><Relationship Id="rId2" Type="http://schemas.openxmlformats.org/officeDocument/2006/relationships/image" Target="../media/image8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4.png"/><Relationship Id="rId2" Type="http://schemas.openxmlformats.org/officeDocument/2006/relationships/image" Target="../media/image8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7.png"/><Relationship Id="rId2" Type="http://schemas.openxmlformats.org/officeDocument/2006/relationships/image" Target="../media/image8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.png"/><Relationship Id="rId2" Type="http://schemas.openxmlformats.org/officeDocument/2006/relationships/image" Target="../media/image8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616"/>
            <a:ext cx="6975566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4.3) Volumes of revolution of parametrically defined curves</a:t>
            </a:r>
          </a:p>
        </p:txBody>
      </p:sp>
    </p:spTree>
    <p:extLst>
      <p:ext uri="{BB962C8B-B14F-4D97-AF65-F5344CB8AC3E}">
        <p14:creationId xmlns:p14="http://schemas.microsoft.com/office/powerpoint/2010/main" val="23913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formed 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72446"/>
              </a:xfrm>
              <a:prstGeom prst="rect">
                <a:avLst/>
              </a:prstGeom>
              <a:blipFill>
                <a:blip r:embed="rId2"/>
                <a:stretch>
                  <a:fillRect l="-800" t="-1091"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formed 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72446"/>
              </a:xfrm>
              <a:prstGeom prst="rect">
                <a:avLst/>
              </a:prstGeom>
              <a:blipFill>
                <a:blip r:embed="rId3"/>
                <a:stretch>
                  <a:fillRect l="-667" t="-1095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134111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134111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54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41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0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41887"/>
              </a:xfrm>
              <a:prstGeom prst="rect">
                <a:avLst/>
              </a:prstGeom>
              <a:blipFill>
                <a:blip r:embed="rId2"/>
                <a:stretch>
                  <a:fillRect l="-800" t="-1049" b="-3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65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0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65099"/>
              </a:xfrm>
              <a:prstGeom prst="rect">
                <a:avLst/>
              </a:prstGeom>
              <a:blipFill>
                <a:blip r:embed="rId3"/>
                <a:stretch>
                  <a:fillRect l="-667" t="-1038" b="-3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134111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134111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46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135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135585"/>
              </a:xfrm>
              <a:prstGeom prst="rect">
                <a:avLst/>
              </a:prstGeom>
              <a:blipFill>
                <a:blip r:embed="rId2"/>
                <a:stretch>
                  <a:fillRect l="-800" t="-855" r="-400" b="-2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135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135585"/>
              </a:xfrm>
              <a:prstGeom prst="rect">
                <a:avLst/>
              </a:prstGeom>
              <a:blipFill>
                <a:blip r:embed="rId3"/>
                <a:stretch>
                  <a:fillRect l="-667" t="-857" r="-533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48921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48921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08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84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 and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84463"/>
              </a:xfrm>
              <a:prstGeom prst="rect">
                <a:avLst/>
              </a:prstGeom>
              <a:blipFill>
                <a:blip r:embed="rId2"/>
                <a:stretch>
                  <a:fillRect l="-800" t="-1024" r="-267" b="-34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0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7" r="-4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03132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03132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38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9918</TotalTime>
  <Words>696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4.3) Volumes of revolution of parametrically defined curves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2021-08-29T22:42:23Z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