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75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4.png"/><Relationship Id="rId2" Type="http://schemas.openxmlformats.org/officeDocument/2006/relationships/image" Target="../media/image8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7.png"/><Relationship Id="rId2" Type="http://schemas.openxmlformats.org/officeDocument/2006/relationships/image" Target="../media/image8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1.png"/><Relationship Id="rId2" Type="http://schemas.openxmlformats.org/officeDocument/2006/relationships/image" Target="../media/image8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4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7.png"/><Relationship Id="rId2" Type="http://schemas.openxmlformats.org/officeDocument/2006/relationships/image" Target="../media/image8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1.png"/><Relationship Id="rId2" Type="http://schemas.openxmlformats.org/officeDocument/2006/relationships/image" Target="../media/image8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4.png"/><Relationship Id="rId2" Type="http://schemas.openxmlformats.org/officeDocument/2006/relationships/image" Target="../media/image8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7.png"/><Relationship Id="rId2" Type="http://schemas.openxmlformats.org/officeDocument/2006/relationships/image" Target="../media/image8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7458891" cy="527222"/>
              </a:xfrm>
            </p:spPr>
            <p:txBody>
              <a:bodyPr/>
              <a:lstStyle/>
              <a:p>
                <a:r>
                  <a:rPr lang="en-GB" dirty="0"/>
                  <a:t>4.2)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745889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68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=8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finite region is bounded by the curve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and 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formed when the region is rotated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72410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9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200" t="-2058" r="-267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r="-400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562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85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91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4−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ra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91232"/>
              </a:xfrm>
              <a:prstGeom prst="rect">
                <a:avLst/>
              </a:prstGeom>
              <a:blipFill>
                <a:blip r:embed="rId2"/>
                <a:stretch>
                  <a:fillRect l="-1200" t="-1799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91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5−</m:t>
                            </m:r>
                            <m:func>
                              <m:func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func>
                          </m:e>
                        </m:rad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91232"/>
              </a:xfrm>
              <a:prstGeom prst="rect">
                <a:avLst/>
              </a:prstGeom>
              <a:blipFill>
                <a:blip r:embed="rId3"/>
                <a:stretch>
                  <a:fillRect l="-1067" t="-2166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func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+16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12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92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92937"/>
              </a:xfrm>
              <a:prstGeom prst="rect">
                <a:avLst/>
              </a:prstGeom>
              <a:blipFill>
                <a:blip r:embed="rId2"/>
                <a:stretch>
                  <a:fillRect l="-1200" t="-1908" r="-267" b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92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92937"/>
              </a:xfrm>
              <a:prstGeom prst="rect">
                <a:avLst/>
              </a:prstGeom>
              <a:blipFill>
                <a:blip r:embed="rId3"/>
                <a:stretch>
                  <a:fillRect l="-1067" t="-2299" r="-400" b="-19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5648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81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632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2−5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632178"/>
              </a:xfrm>
              <a:prstGeom prst="rect">
                <a:avLst/>
              </a:prstGeom>
              <a:blipFill>
                <a:blip r:embed="rId2"/>
                <a:stretch>
                  <a:fillRect l="-1200" t="-1866" r="-267"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632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5−2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632178"/>
              </a:xfrm>
              <a:prstGeom prst="rect">
                <a:avLst/>
              </a:prstGeom>
              <a:blipFill>
                <a:blip r:embed="rId3"/>
                <a:stretch>
                  <a:fillRect l="-1067" t="-2247" r="-400" b="-1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(2+3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38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15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15158"/>
              </a:xfrm>
              <a:prstGeom prst="rect">
                <a:avLst/>
              </a:prstGeom>
              <a:blipFill>
                <a:blip r:embed="rId2"/>
                <a:stretch>
                  <a:fillRect l="-1200" t="-2008" r="-267" b="-5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15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15158"/>
              </a:xfrm>
              <a:prstGeom prst="rect">
                <a:avLst/>
              </a:prstGeom>
              <a:blipFill>
                <a:blip r:embed="rId3"/>
                <a:stretch>
                  <a:fillRect l="-1067" t="-2419" r="-400" b="-60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17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arc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67737"/>
              </a:xfrm>
              <a:prstGeom prst="rect">
                <a:avLst/>
              </a:prstGeom>
              <a:blipFill>
                <a:blip r:embed="rId2"/>
                <a:stretch>
                  <a:fillRect l="-1200" t="-1938" r="-267" b="-1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volume of the solid generated when each curve is rotated through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 between the given limits: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between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67737"/>
              </a:xfrm>
              <a:prstGeom prst="rect">
                <a:avLst/>
              </a:prstGeom>
              <a:blipFill>
                <a:blip r:embed="rId3"/>
                <a:stretch>
                  <a:fillRect l="-1067" t="-2335" r="-400" b="-1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235933"/>
                <a:ext cx="4572001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35933"/>
                <a:ext cx="4572001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593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55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finite region is bounded b the curve with equation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to generate a solid of revolution. Given that the volume of this solid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55179"/>
              </a:xfrm>
              <a:prstGeom prst="rect">
                <a:avLst/>
              </a:prstGeom>
              <a:blipFill>
                <a:blip r:embed="rId2"/>
                <a:stretch>
                  <a:fillRect l="-400" t="-448" r="-667" b="-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55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finite region is bounded b the curve with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to generate a solid of revolution. Given that the volume of this solid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55179"/>
              </a:xfrm>
              <a:prstGeom prst="rect">
                <a:avLst/>
              </a:prstGeom>
              <a:blipFill>
                <a:blip r:embed="rId3"/>
                <a:stretch>
                  <a:fillRect l="-400" t="-901" r="-667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81684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81684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200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9917</TotalTime>
  <Words>996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4.2) Volumes of revolution around the y-axis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2021-08-29T22:41:35Z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