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75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3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4.png"/><Relationship Id="rId2" Type="http://schemas.openxmlformats.org/officeDocument/2006/relationships/image" Target="../media/image83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3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7.png"/><Relationship Id="rId2" Type="http://schemas.openxmlformats.org/officeDocument/2006/relationships/image" Target="../media/image83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3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1.png"/><Relationship Id="rId2" Type="http://schemas.openxmlformats.org/officeDocument/2006/relationships/image" Target="../media/image83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4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4.png"/><Relationship Id="rId2" Type="http://schemas.openxmlformats.org/officeDocument/2006/relationships/image" Target="../media/image84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4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7.png"/><Relationship Id="rId2" Type="http://schemas.openxmlformats.org/officeDocument/2006/relationships/image" Target="../media/image84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4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1.png"/><Relationship Id="rId2" Type="http://schemas.openxmlformats.org/officeDocument/2006/relationships/image" Target="../media/image84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5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4.png"/><Relationship Id="rId2" Type="http://schemas.openxmlformats.org/officeDocument/2006/relationships/image" Target="../media/image85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5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7.png"/><Relationship Id="rId2" Type="http://schemas.openxmlformats.org/officeDocument/2006/relationships/image" Target="../media/image85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5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1"/>
                <a:ext cx="7458891" cy="527222"/>
              </a:xfrm>
            </p:spPr>
            <p:txBody>
              <a:bodyPr/>
              <a:lstStyle/>
              <a:p>
                <a:r>
                  <a:rPr lang="en-GB" dirty="0"/>
                  <a:t>4.2) Volumes of revolution around the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GB" dirty="0"/>
                  <a:t>-axis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1"/>
                <a:ext cx="7458891" cy="527222"/>
              </a:xfrm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2687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finite region is bounded by the curve with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=8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-axis,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-axis, and the line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formed when the region is rotated by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754326"/>
              </a:xfrm>
              <a:prstGeom prst="rect">
                <a:avLst/>
              </a:prstGeom>
              <a:blipFill>
                <a:blip r:embed="rId2"/>
                <a:stretch>
                  <a:fillRect l="-1200" t="-1736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finite region is bounded by the curve with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=4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-axis,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-axis, and the line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formed when the region is rotated by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067" t="-2083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235933"/>
                <a:ext cx="4572001" cy="3724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</m:ra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35933"/>
                <a:ext cx="4572001" cy="372410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89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generated when each curve is rotated through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477328"/>
              </a:xfrm>
              <a:prstGeom prst="rect">
                <a:avLst/>
              </a:prstGeom>
              <a:blipFill>
                <a:blip r:embed="rId2"/>
                <a:stretch>
                  <a:fillRect l="-1200" t="-2058" r="-267" b="-53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generated when each curve is rotated through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477328"/>
              </a:xfrm>
              <a:prstGeom prst="rect">
                <a:avLst/>
              </a:prstGeom>
              <a:blipFill>
                <a:blip r:embed="rId3"/>
                <a:stretch>
                  <a:fillRect l="-1067" t="-2479" r="-400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235933"/>
                <a:ext cx="4572001" cy="562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35933"/>
                <a:ext cx="4572001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085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6912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generated when each curve is rotated through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4−</m:t>
                            </m:r>
                            <m:func>
                              <m:func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ln</m:t>
                                </m:r>
                              </m:fNam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func>
                          </m:e>
                        </m:rad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691232"/>
              </a:xfrm>
              <a:prstGeom prst="rect">
                <a:avLst/>
              </a:prstGeom>
              <a:blipFill>
                <a:blip r:embed="rId2"/>
                <a:stretch>
                  <a:fillRect l="-1200" t="-1799" r="-2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6912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generated when each curve is rotated through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5−</m:t>
                            </m:r>
                            <m:func>
                              <m:func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>
                                    <a:latin typeface="Cambria Math" panose="02040503050406030204" pitchFamily="18" charset="0"/>
                                  </a:rPr>
                                  <m:t>ln</m:t>
                                </m:r>
                              </m:fNam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func>
                          </m:e>
                        </m:rad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691232"/>
              </a:xfrm>
              <a:prstGeom prst="rect">
                <a:avLst/>
              </a:prstGeom>
              <a:blipFill>
                <a:blip r:embed="rId3"/>
                <a:stretch>
                  <a:fillRect l="-1067" t="-2166" r="-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235933"/>
                <a:ext cx="4572001" cy="5648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func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+16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35933"/>
                <a:ext cx="4572001" cy="5648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312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5929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generated when each curve is rotated through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592937"/>
              </a:xfrm>
              <a:prstGeom prst="rect">
                <a:avLst/>
              </a:prstGeom>
              <a:blipFill>
                <a:blip r:embed="rId2"/>
                <a:stretch>
                  <a:fillRect l="-1200" t="-1908" r="-267" b="-15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5929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generated when each curve is rotated through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592937"/>
              </a:xfrm>
              <a:prstGeom prst="rect">
                <a:avLst/>
              </a:prstGeom>
              <a:blipFill>
                <a:blip r:embed="rId3"/>
                <a:stretch>
                  <a:fillRect l="-1067" t="-2299" r="-400" b="-19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235933"/>
                <a:ext cx="4572001" cy="5648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35933"/>
                <a:ext cx="4572001" cy="5648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081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632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generated when each curve is rotated through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2−5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632178"/>
              </a:xfrm>
              <a:prstGeom prst="rect">
                <a:avLst/>
              </a:prstGeom>
              <a:blipFill>
                <a:blip r:embed="rId2"/>
                <a:stretch>
                  <a:fillRect l="-1200" t="-1866" r="-267" b="-1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632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generated when each curve is rotated through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5−2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632178"/>
              </a:xfrm>
              <a:prstGeom prst="rect">
                <a:avLst/>
              </a:prstGeom>
              <a:blipFill>
                <a:blip r:embed="rId3"/>
                <a:stretch>
                  <a:fillRect l="-1067" t="-2247" r="-400" b="-18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235933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(2+3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35933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038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515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generated when each curve is rotated through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515158"/>
              </a:xfrm>
              <a:prstGeom prst="rect">
                <a:avLst/>
              </a:prstGeom>
              <a:blipFill>
                <a:blip r:embed="rId2"/>
                <a:stretch>
                  <a:fillRect l="-1200" t="-2008" r="-267" b="-56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515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generated when each curve is rotated through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515158"/>
              </a:xfrm>
              <a:prstGeom prst="rect">
                <a:avLst/>
              </a:prstGeom>
              <a:blipFill>
                <a:blip r:embed="rId3"/>
                <a:stretch>
                  <a:fillRect l="-1067" t="-2419" r="-400" b="-60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235933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(4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35933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017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567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generated when each curve is rotated through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arc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</m:fName>
                      <m:e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567737"/>
              </a:xfrm>
              <a:prstGeom prst="rect">
                <a:avLst/>
              </a:prstGeom>
              <a:blipFill>
                <a:blip r:embed="rId2"/>
                <a:stretch>
                  <a:fillRect l="-1200" t="-1938" r="-267" b="-15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567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generated when each curve is rotated through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arccos</m:t>
                        </m:r>
                      </m:fName>
                      <m:e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567737"/>
              </a:xfrm>
              <a:prstGeom prst="rect">
                <a:avLst/>
              </a:prstGeom>
              <a:blipFill>
                <a:blip r:embed="rId3"/>
                <a:stretch>
                  <a:fillRect l="-1067" t="-2335" r="-400" b="-19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235933"/>
                <a:ext cx="4572001" cy="64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35933"/>
                <a:ext cx="4572001" cy="6481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593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3551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finite region is bounded b the curve with equation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 and the lines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region is rotated through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 to generate a solid of revolution. Given that the volume of this solid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60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find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355179"/>
              </a:xfrm>
              <a:prstGeom prst="rect">
                <a:avLst/>
              </a:prstGeom>
              <a:blipFill>
                <a:blip r:embed="rId2"/>
                <a:stretch>
                  <a:fillRect l="-400" t="-448" r="-667" b="-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3551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finite region is bounded b the curve with equation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 and the lines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region is rotated through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 to generate a solid of revolution. Given that the volume of this solid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find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355179"/>
              </a:xfrm>
              <a:prstGeom prst="rect">
                <a:avLst/>
              </a:prstGeom>
              <a:blipFill>
                <a:blip r:embed="rId3"/>
                <a:stretch>
                  <a:fillRect l="-400" t="-901" r="-667" b="-4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816844"/>
                <a:ext cx="4572001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816844"/>
                <a:ext cx="4572001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200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EFA48F-D03A-4838-80D3-4F66A1C0C3C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9917</TotalTime>
  <Words>996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Candara</vt:lpstr>
      <vt:lpstr>Office Theme</vt:lpstr>
      <vt:lpstr>4.2) Volumes of revolution around the y-axis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552</cp:revision>
  <dcterms:created xsi:type="dcterms:W3CDTF">2020-05-18T02:11:06Z</dcterms:created>
  <dcterms:modified xsi:type="dcterms:W3CDTF">2021-08-29T22:41:35Z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