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02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4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4.2) Roots of a cubic equation</a:t>
            </a:r>
          </a:p>
        </p:txBody>
      </p:sp>
    </p:spTree>
    <p:extLst>
      <p:ext uri="{BB962C8B-B14F-4D97-AF65-F5344CB8AC3E}">
        <p14:creationId xmlns:p14="http://schemas.microsoft.com/office/powerpoint/2010/main" val="81078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𝛼𝛽𝛾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(d)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0229"/>
              </a:xfrm>
              <a:prstGeom prst="rect">
                <a:avLst/>
              </a:prstGeom>
              <a:blipFill>
                <a:blip r:embed="rId2"/>
                <a:stretch>
                  <a:fillRect l="-400" t="-1143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𝛾𝛼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𝛼𝛽𝛾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(d)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0229"/>
              </a:xfrm>
              <a:prstGeom prst="rect">
                <a:avLst/>
              </a:prstGeom>
              <a:blipFill>
                <a:blip r:embed="rId3"/>
                <a:stretch>
                  <a:fillRect l="-400" t="-568" b="-5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1441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1441933"/>
              </a:xfrm>
              <a:prstGeom prst="rect">
                <a:avLst/>
              </a:prstGeom>
              <a:blipFill>
                <a:blip r:embed="rId4"/>
                <a:stretch>
                  <a:fillRect l="-533" b="-3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11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82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 b="-6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42406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2406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46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04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79169"/>
              </a:xfrm>
              <a:prstGeom prst="rect">
                <a:avLst/>
              </a:prstGeom>
              <a:blipFill>
                <a:blip r:embed="rId2"/>
                <a:stretch>
                  <a:fillRect l="-667" t="-1554" b="-6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9169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10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+336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−512=0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for some real constant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+56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−64=0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for some real constant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9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305979"/>
                <a:ext cx="4572000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05979"/>
                <a:ext cx="4572000" cy="483466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7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9860</TotalTime>
  <Words>766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4.2) Roots of a cubic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2021-08-28T18:48:38Z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