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50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0.png"/><Relationship Id="rId2" Type="http://schemas.openxmlformats.org/officeDocument/2006/relationships/image" Target="../media/image8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4.png"/><Relationship Id="rId2" Type="http://schemas.openxmlformats.org/officeDocument/2006/relationships/image" Target="../media/image8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0.png"/><Relationship Id="rId2" Type="http://schemas.openxmlformats.org/officeDocument/2006/relationships/image" Target="../media/image8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4.png"/><Relationship Id="rId2" Type="http://schemas.openxmlformats.org/officeDocument/2006/relationships/image" Target="../media/image8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7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82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8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4.1)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763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blipFill>
                <a:blip r:embed="rId2"/>
                <a:stretch>
                  <a:fillRect l="-1200" t="-1938" b="-50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1067" t="-2335" b="-5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4297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π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297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7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=1−2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and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200" t="-1736" r="-13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=1−2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) and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r="-2000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076135"/>
                <a:ext cx="4572001" cy="424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76135"/>
                <a:ext cx="4572001" cy="4242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62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64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64009"/>
              </a:xfrm>
              <a:prstGeom prst="rect">
                <a:avLst/>
              </a:prstGeom>
              <a:blipFill>
                <a:blip r:embed="rId2"/>
                <a:stretch>
                  <a:fillRect l="-1200" t="-1724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64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64009"/>
              </a:xfrm>
              <a:prstGeom prst="rect">
                <a:avLst/>
              </a:prstGeom>
              <a:blipFill>
                <a:blip r:embed="rId3"/>
                <a:stretch>
                  <a:fillRect l="-1067" t="-2076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13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42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integration by parts, 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42116"/>
              </a:xfrm>
              <a:prstGeom prst="rect">
                <a:avLst/>
              </a:prstGeom>
              <a:blipFill>
                <a:blip r:embed="rId2"/>
                <a:stretch>
                  <a:fillRect l="-1200" t="-1852" b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integration by parts, 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1067" t="-2335" b="-1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029402"/>
                <a:ext cx="4572001" cy="562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029402"/>
                <a:ext cx="4572001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202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923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2+5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923604"/>
              </a:xfrm>
              <a:prstGeom prst="rect">
                <a:avLst/>
              </a:prstGeom>
              <a:blipFill>
                <a:blip r:embed="rId2"/>
                <a:stretch>
                  <a:fillRect l="-1200" t="-1582" b="-28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899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5+2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899110"/>
              </a:xfrm>
              <a:prstGeom prst="rect">
                <a:avLst/>
              </a:prstGeom>
              <a:blipFill>
                <a:blip r:embed="rId3"/>
                <a:stretch>
                  <a:fillRect l="-1067" t="-1929" r="-1733" b="-45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00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271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b="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91461"/>
              </a:xfrm>
              <a:prstGeom prst="rect">
                <a:avLst/>
              </a:prstGeom>
              <a:blipFill>
                <a:blip r:embed="rId2"/>
                <a:stretch>
                  <a:fillRect l="-1200" t="-1908" r="-533" b="-4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volume of the solid formed when the region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91461"/>
              </a:xfrm>
              <a:prstGeom prst="rect">
                <a:avLst/>
              </a:prstGeom>
              <a:blipFill>
                <a:blip r:embed="rId3"/>
                <a:stretch>
                  <a:fillRect l="-1067" t="-2299" r="-667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54210" y="360074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0.237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210" y="360074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710E9B6-790E-4792-AE28-5276CD697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20" y="2062054"/>
            <a:ext cx="4266676" cy="18086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0AD4F1-E743-4904-AED4-670AC0B858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9645" y="2131165"/>
            <a:ext cx="4266676" cy="137622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2AE9D77-56BD-4A48-AFB9-1206A5141E2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9916</TotalTime>
  <Words>782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4.1) Volumes of revolution around the x-axis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551</cp:revision>
  <dcterms:created xsi:type="dcterms:W3CDTF">2020-05-18T02:11:06Z</dcterms:created>
  <dcterms:modified xsi:type="dcterms:W3CDTF">2021-08-29T22:40:45Z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