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57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56.png"/><Relationship Id="rId2" Type="http://schemas.openxmlformats.org/officeDocument/2006/relationships/image" Target="../media/image32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8.png"/><Relationship Id="rId5" Type="http://schemas.openxmlformats.org/officeDocument/2006/relationships/image" Target="../media/image35.png"/><Relationship Id="rId15" Type="http://schemas.openxmlformats.org/officeDocument/2006/relationships/image" Target="../media/image58.png"/><Relationship Id="rId10" Type="http://schemas.openxmlformats.org/officeDocument/2006/relationships/image" Target="../media/image43.png"/><Relationship Id="rId4" Type="http://schemas.openxmlformats.org/officeDocument/2006/relationships/image" Target="../media/image34.png"/><Relationship Id="rId9" Type="http://schemas.openxmlformats.org/officeDocument/2006/relationships/image" Target="../media/image49.png"/><Relationship Id="rId1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33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34.png"/><Relationship Id="rId9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33.png"/><Relationship Id="rId7" Type="http://schemas.openxmlformats.org/officeDocument/2006/relationships/image" Target="../media/image63.png"/><Relationship Id="rId12" Type="http://schemas.openxmlformats.org/officeDocument/2006/relationships/image" Target="../media/image7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71.png"/><Relationship Id="rId5" Type="http://schemas.openxmlformats.org/officeDocument/2006/relationships/image" Target="../media/image61.png"/><Relationship Id="rId10" Type="http://schemas.openxmlformats.org/officeDocument/2006/relationships/image" Target="../media/image68.png"/><Relationship Id="rId4" Type="http://schemas.openxmlformats.org/officeDocument/2006/relationships/image" Target="../media/image34.png"/><Relationship Id="rId9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33.png"/><Relationship Id="rId7" Type="http://schemas.openxmlformats.org/officeDocument/2006/relationships/image" Target="../media/image63.png"/><Relationship Id="rId12" Type="http://schemas.openxmlformats.org/officeDocument/2006/relationships/image" Target="../media/image75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74.png"/><Relationship Id="rId5" Type="http://schemas.openxmlformats.org/officeDocument/2006/relationships/image" Target="../media/image61.png"/><Relationship Id="rId10" Type="http://schemas.openxmlformats.org/officeDocument/2006/relationships/image" Target="../media/image730.png"/><Relationship Id="rId4" Type="http://schemas.openxmlformats.org/officeDocument/2006/relationships/image" Target="../media/image34.png"/><Relationship Id="rId9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6.png"/><Relationship Id="rId5" Type="http://schemas.openxmlformats.org/officeDocument/2006/relationships/image" Target="../media/image35.png"/><Relationship Id="rId10" Type="http://schemas.openxmlformats.org/officeDocument/2006/relationships/image" Target="../media/image45.png"/><Relationship Id="rId4" Type="http://schemas.openxmlformats.org/officeDocument/2006/relationships/image" Target="../media/image34.png"/><Relationship Id="rId9" Type="http://schemas.openxmlformats.org/officeDocument/2006/relationships/image" Target="../media/image44.png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51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32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8.png"/><Relationship Id="rId5" Type="http://schemas.openxmlformats.org/officeDocument/2006/relationships/image" Target="../media/image35.png"/><Relationship Id="rId15" Type="http://schemas.openxmlformats.org/officeDocument/2006/relationships/image" Target="../media/image53.png"/><Relationship Id="rId10" Type="http://schemas.openxmlformats.org/officeDocument/2006/relationships/image" Target="../media/image43.png"/><Relationship Id="rId4" Type="http://schemas.openxmlformats.org/officeDocument/2006/relationships/image" Target="../media/image34.png"/><Relationship Id="rId9" Type="http://schemas.openxmlformats.org/officeDocument/2006/relationships/image" Target="../media/image49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610461" y="1890354"/>
            <a:ext cx="6011902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Roots of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Polynomials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82696" y="464521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0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Without solving the equation, find the values of: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blipFill>
                <a:blip r:embed="rId5"/>
                <a:stretch>
                  <a:fillRect l="-2721" t="-4348" r="-23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blipFill>
                <a:blip r:embed="rId6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blipFill>
                <a:blip r:embed="rId7"/>
                <a:stretch>
                  <a:fillRect l="-6977" r="-697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blipFill>
                <a:blip r:embed="rId8"/>
                <a:stretch>
                  <a:fillRect l="-3101" r="-54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20342" y="1854926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a, b and c first!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55255" y="2490777"/>
                <a:ext cx="51401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will need to find a way to rewrite the relationship so that is uses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55" y="2490777"/>
                <a:ext cx="5140171" cy="584775"/>
              </a:xfrm>
              <a:prstGeom prst="rect">
                <a:avLst/>
              </a:prstGeom>
              <a:blipFill>
                <a:blip r:embed="rId9"/>
                <a:stretch>
                  <a:fillRect t="-2083" r="-142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blipFill>
                <a:blip r:embed="rId10"/>
                <a:stretch>
                  <a:fillRect l="-33333" r="-25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blipFill>
                <a:blip r:embed="rId11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59854" y="3385183"/>
                <a:ext cx="8390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854" y="3385183"/>
                <a:ext cx="839076" cy="276999"/>
              </a:xfrm>
              <a:prstGeom prst="rect">
                <a:avLst/>
              </a:prstGeom>
              <a:blipFill>
                <a:blip r:embed="rId12"/>
                <a:stretch>
                  <a:fillRect l="-3623" t="-4348" r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1960" y="3939108"/>
                <a:ext cx="1844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960" y="3939108"/>
                <a:ext cx="1844351" cy="276999"/>
              </a:xfrm>
              <a:prstGeom prst="rect">
                <a:avLst/>
              </a:prstGeom>
              <a:blipFill>
                <a:blip r:embed="rId13"/>
                <a:stretch>
                  <a:fillRect l="-660" t="-4348" r="-396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532069" y="3431010"/>
            <a:ext cx="267176" cy="64206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723537" y="3360366"/>
            <a:ext cx="1307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using a squared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9333" y="4564603"/>
                <a:ext cx="312072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333" y="4564603"/>
                <a:ext cx="312072" cy="407676"/>
              </a:xfrm>
              <a:prstGeom prst="rect">
                <a:avLst/>
              </a:prstGeom>
              <a:blipFill>
                <a:blip r:embed="rId14"/>
                <a:stretch>
                  <a:fillRect l="-3922" t="-1493" r="-1372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91960" y="4487748"/>
                <a:ext cx="1688219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−2(−2)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960" y="4487748"/>
                <a:ext cx="1688219" cy="67704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7553840" y="4175593"/>
            <a:ext cx="267176" cy="64206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749663" y="4222515"/>
            <a:ext cx="130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replace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87605" y="5319417"/>
                <a:ext cx="5466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605" y="5319417"/>
                <a:ext cx="546625" cy="5186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7553840" y="4928884"/>
            <a:ext cx="267176" cy="64206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775788" y="5045474"/>
            <a:ext cx="1037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33" grpId="0" animBg="1"/>
      <p:bldP spid="36" grpId="0"/>
      <p:bldP spid="38" grpId="0"/>
      <p:bldP spid="39" grpId="0" animBg="1"/>
      <p:bldP spid="42" grpId="0"/>
      <p:bldP spid="43" grpId="0"/>
      <p:bldP spid="44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integer values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Sometimes it helps to rewrite the original equation slightly…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blipFill>
                <a:blip r:embed="rId5"/>
                <a:stretch>
                  <a:fillRect l="-1375" t="-4444" r="-240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933303" y="5077097"/>
            <a:ext cx="0" cy="8011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blipFill>
                <a:blip r:embed="rId7"/>
                <a:stretch>
                  <a:fillRect l="-1648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question you have to use the relationships ‘backwards’…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86400" y="2982897"/>
                <a:ext cx="1375953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82897"/>
                <a:ext cx="1375953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02316" y="3746376"/>
                <a:ext cx="179328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316" y="3746376"/>
                <a:ext cx="1793288" cy="525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16860" y="4493580"/>
                <a:ext cx="179328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60" y="4493580"/>
                <a:ext cx="1793288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8339" y="5240784"/>
                <a:ext cx="179328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339" y="5240784"/>
                <a:ext cx="1793288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7138031" y="3496322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6892666" y="3375080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894145" y="4104529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102520" y="4135514"/>
            <a:ext cx="117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the fractions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59613" y="5015883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6913380" y="4842856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5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13" grpId="0"/>
      <p:bldP spid="14" grpId="0"/>
      <p:bldP spid="34" grpId="0"/>
      <p:bldP spid="35" grpId="0"/>
      <p:bldP spid="47" grpId="0"/>
      <p:bldP spid="48" grpId="0"/>
      <p:bldP spid="49" grpId="0"/>
      <p:bldP spid="51" grpId="0" animBg="1"/>
      <p:bldP spid="52" grpId="0" animBg="1"/>
      <p:bldP spid="53" grpId="0"/>
      <p:bldP spid="54" grpId="0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integer values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Sometimes it helps to rewrite the original equation slightly…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blipFill>
                <a:blip r:embed="rId5"/>
                <a:stretch>
                  <a:fillRect l="-1375" t="-4444" r="-240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933303" y="5077097"/>
            <a:ext cx="0" cy="8011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blipFill>
                <a:blip r:embed="rId7"/>
                <a:stretch>
                  <a:fillRect l="-1648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question you have to use the relationships ‘backwards’…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56069" y="2982897"/>
                <a:ext cx="1306284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069" y="2982897"/>
                <a:ext cx="1306284" cy="4742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32350" y="3685415"/>
                <a:ext cx="1793288" cy="6223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350" y="3685415"/>
                <a:ext cx="1793288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7138031" y="3496322"/>
            <a:ext cx="156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6892666" y="3375080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894145" y="4104529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076394" y="4266143"/>
            <a:ext cx="1171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2429" y="4482250"/>
                <a:ext cx="108962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429" y="4482250"/>
                <a:ext cx="1089628" cy="5259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84601" y="1438603"/>
                <a:ext cx="108962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601" y="1438603"/>
                <a:ext cx="1089628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29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9" grpId="0"/>
      <p:bldP spid="51" grpId="0" animBg="1"/>
      <p:bldP spid="52" grpId="0" animBg="1"/>
      <p:bldP spid="53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integer values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Sometimes it helps to rewrite the original equation slightly…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4" y="4741818"/>
                <a:ext cx="1774140" cy="276999"/>
              </a:xfrm>
              <a:prstGeom prst="rect">
                <a:avLst/>
              </a:prstGeom>
              <a:blipFill>
                <a:blip r:embed="rId5"/>
                <a:stretch>
                  <a:fillRect l="-1375" t="-4444" r="-240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87" y="5895703"/>
                <a:ext cx="1713994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933303" y="5077097"/>
            <a:ext cx="0" cy="8011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5251269"/>
                <a:ext cx="1112356" cy="307777"/>
              </a:xfrm>
              <a:prstGeom prst="rect">
                <a:avLst/>
              </a:prstGeom>
              <a:blipFill>
                <a:blip r:embed="rId7"/>
                <a:stretch>
                  <a:fillRect l="-1648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34943" y="2209018"/>
            <a:ext cx="4700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replace these in the rearranged equation below…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004" y="1433743"/>
                <a:ext cx="812306" cy="525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84601" y="1438603"/>
                <a:ext cx="1089628" cy="52597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601" y="1438603"/>
                <a:ext cx="1089628" cy="5259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73187" y="2969623"/>
                <a:ext cx="171399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187" y="2969623"/>
                <a:ext cx="1713994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38204" y="3792582"/>
                <a:ext cx="18309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04" y="3792582"/>
                <a:ext cx="1830950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46765" y="4624250"/>
                <a:ext cx="1920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−15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65" y="4624250"/>
                <a:ext cx="1920719" cy="276999"/>
              </a:xfrm>
              <a:prstGeom prst="rect">
                <a:avLst/>
              </a:prstGeom>
              <a:blipFill>
                <a:blip r:embed="rId11"/>
                <a:stretch>
                  <a:fillRect l="-2222" t="-4444" r="-254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24697" y="5682342"/>
                <a:ext cx="2393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=8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97" y="5682342"/>
                <a:ext cx="2393669" cy="276999"/>
              </a:xfrm>
              <a:prstGeom prst="rect">
                <a:avLst/>
              </a:prstGeom>
              <a:blipFill>
                <a:blip r:embed="rId12"/>
                <a:stretch>
                  <a:fillRect l="-2545" t="-28261" r="-279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7068317" y="3407844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224440" y="3438829"/>
            <a:ext cx="1562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above…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7081380" y="4117593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881" y="4270498"/>
            <a:ext cx="156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27713" y="1397727"/>
            <a:ext cx="683623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007427" y="1402081"/>
            <a:ext cx="1053739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856512" y="2921727"/>
            <a:ext cx="248197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444340" y="2926081"/>
            <a:ext cx="248197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738946" y="3744687"/>
            <a:ext cx="248197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113417" y="3749041"/>
            <a:ext cx="539931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5" grpId="0"/>
      <p:bldP spid="26" grpId="0"/>
      <p:bldP spid="28" grpId="0" animBg="1"/>
      <p:bldP spid="30" grpId="0"/>
      <p:bldP spid="31" grpId="0" animBg="1"/>
      <p:bldP spid="32" grpId="0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654" y="1198485"/>
                <a:ext cx="4376692" cy="499623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Solve the following quadratic equations: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Given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is a root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, find the other 2 roots</a:t>
                </a: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654" y="1198485"/>
                <a:ext cx="4376692" cy="4996233"/>
              </a:xfrm>
              <a:blipFill>
                <a:blip r:embed="rId2"/>
                <a:stretch>
                  <a:fillRect l="-1671" t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21608" y="1181068"/>
                <a:ext cx="4376692" cy="49962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 Find the roots of: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608" y="1181068"/>
                <a:ext cx="4376692" cy="4996233"/>
              </a:xfrm>
              <a:prstGeom prst="rect">
                <a:avLst/>
              </a:prstGeom>
              <a:blipFill>
                <a:blip r:embed="rId3"/>
                <a:stretch>
                  <a:fillRect l="-1253" t="-12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80605" y="2094411"/>
                <a:ext cx="10948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605" y="2094411"/>
                <a:ext cx="1094852" cy="307777"/>
              </a:xfrm>
              <a:prstGeom prst="rect">
                <a:avLst/>
              </a:prstGeom>
              <a:blipFill>
                <a:blip r:embed="rId4"/>
                <a:stretch>
                  <a:fillRect l="-3333" r="-5556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76251" y="2838994"/>
                <a:ext cx="1628779" cy="648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GB" sz="2000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1" y="2838994"/>
                <a:ext cx="1628779" cy="6486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223" y="4602479"/>
                <a:ext cx="21879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223" y="4602479"/>
                <a:ext cx="2187907" cy="307777"/>
              </a:xfrm>
              <a:prstGeom prst="rect">
                <a:avLst/>
              </a:prstGeom>
              <a:blipFill>
                <a:blip r:embed="rId6"/>
                <a:stretch>
                  <a:fillRect l="-3064" t="-28000" r="-3064" b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82789" y="2246810"/>
                <a:ext cx="10403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i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789" y="2246810"/>
                <a:ext cx="1040349" cy="307777"/>
              </a:xfrm>
              <a:prstGeom prst="rect">
                <a:avLst/>
              </a:prstGeom>
              <a:blipFill>
                <a:blip r:embed="rId7"/>
                <a:stretch>
                  <a:fillRect l="-4094" t="-28000" r="-7602" b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70618" y="2947850"/>
                <a:ext cx="9024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000" b="1" i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618" y="2947850"/>
                <a:ext cx="902491" cy="307777"/>
              </a:xfrm>
              <a:prstGeom prst="rect">
                <a:avLst/>
              </a:prstGeom>
              <a:blipFill>
                <a:blip r:embed="rId8"/>
                <a:stretch>
                  <a:fillRect l="-10135" t="-28000" r="-8784" b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48252" y="3596639"/>
                <a:ext cx="1108765" cy="443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i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252" y="3596639"/>
                <a:ext cx="1108765" cy="443135"/>
              </a:xfrm>
              <a:prstGeom prst="rect">
                <a:avLst/>
              </a:prstGeom>
              <a:blipFill>
                <a:blip r:embed="rId9"/>
                <a:stretch>
                  <a:fillRect t="-2740" r="-2762" b="-178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9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5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quadratic equation of the form: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Will always have either 2 real roots, one repeated root, or 2 complex roots which occur as a conjugate pair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we let the roots be equal to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we can find the relationships between the roots and the coefficients for any equation like the one above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349"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222171" y="3065418"/>
            <a:ext cx="1306286" cy="3309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41435" y="2874081"/>
                <a:ext cx="452735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‘x is a member of the set of complex numbers’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the solutions are of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𝑏𝑖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Remember that either part can be 0, so this includes real and imaginary numbers too!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435" y="2874081"/>
                <a:ext cx="4527357" cy="1384995"/>
              </a:xfrm>
              <a:prstGeom prst="rect">
                <a:avLst/>
              </a:prstGeom>
              <a:blipFill>
                <a:blip r:embed="rId3"/>
                <a:stretch>
                  <a:fillRect t="-439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4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Imagine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given by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We can therefore write the following relationship…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85508" y="1393371"/>
                <a:ext cx="3268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508" y="1393371"/>
                <a:ext cx="3268074" cy="276999"/>
              </a:xfrm>
              <a:prstGeom prst="rect">
                <a:avLst/>
              </a:prstGeom>
              <a:blipFill>
                <a:blip r:embed="rId3"/>
                <a:stretch>
                  <a:fillRect l="-559" t="-4444" r="-2048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62698" y="1863634"/>
                <a:ext cx="47548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for the equation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roots are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8" y="1863634"/>
                <a:ext cx="4754880" cy="646331"/>
              </a:xfrm>
              <a:prstGeom prst="rect">
                <a:avLst/>
              </a:prstGeom>
              <a:blipFill>
                <a:blip r:embed="rId4"/>
                <a:stretch>
                  <a:fillRect t="-4717" r="-7692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85062" y="2677884"/>
                <a:ext cx="3899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+12=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−(−6))(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−(−2))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2" y="2677884"/>
                <a:ext cx="3899978" cy="276999"/>
              </a:xfrm>
              <a:prstGeom prst="rect">
                <a:avLst/>
              </a:prstGeom>
              <a:blipFill>
                <a:blip r:embed="rId5"/>
                <a:stretch>
                  <a:fillRect l="-469" t="-4348" r="-171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8125" y="3135083"/>
                <a:ext cx="3169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+12=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25" y="3135083"/>
                <a:ext cx="3169009" cy="276999"/>
              </a:xfrm>
              <a:prstGeom prst="rect">
                <a:avLst/>
              </a:prstGeom>
              <a:blipFill>
                <a:blip r:embed="rId6"/>
                <a:stretch>
                  <a:fillRect l="-577" t="-4348" r="-230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23511" y="3792583"/>
                <a:ext cx="4754880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for the equation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roots are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11" y="3792583"/>
                <a:ext cx="4754880" cy="760465"/>
              </a:xfrm>
              <a:prstGeom prst="rect">
                <a:avLst/>
              </a:prstGeom>
              <a:blipFill>
                <a:blip r:embed="rId7"/>
                <a:stretch>
                  <a:fillRect t="-3200" r="-7821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67497" y="4563290"/>
                <a:ext cx="4079899" cy="715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−(5)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97" y="4563290"/>
                <a:ext cx="4079899" cy="7159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63142" y="5368832"/>
                <a:ext cx="339458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5368832"/>
                <a:ext cx="3394583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775268" y="2690948"/>
            <a:ext cx="461555" cy="27867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868193" y="2695303"/>
            <a:ext cx="461555" cy="27867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637416" y="2185852"/>
            <a:ext cx="1193075" cy="27867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676605" y="4088674"/>
            <a:ext cx="1014549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844937" y="4624251"/>
            <a:ext cx="54864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094617" y="4798423"/>
            <a:ext cx="317863" cy="26996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98571" y="1375953"/>
            <a:ext cx="3252652" cy="34834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563290" y="2660467"/>
            <a:ext cx="3884023" cy="34834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437016" y="4519747"/>
            <a:ext cx="4106093" cy="83602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given by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3177" y="3413760"/>
                <a:ext cx="3268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77" y="3413760"/>
                <a:ext cx="3268074" cy="276999"/>
              </a:xfrm>
              <a:prstGeom prst="rect">
                <a:avLst/>
              </a:prstGeom>
              <a:blipFill>
                <a:blip r:embed="rId3"/>
                <a:stretch>
                  <a:fillRect l="-560" t="-4444" r="-223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97383" y="1658984"/>
                <a:ext cx="3268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3" y="1658984"/>
                <a:ext cx="3268074" cy="276999"/>
              </a:xfrm>
              <a:prstGeom prst="rect">
                <a:avLst/>
              </a:prstGeom>
              <a:blipFill>
                <a:blip r:embed="rId4"/>
                <a:stretch>
                  <a:fillRect l="-560" t="-4348" r="-223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93028" y="2272939"/>
                <a:ext cx="38643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8" y="2272939"/>
                <a:ext cx="3864391" cy="276999"/>
              </a:xfrm>
              <a:prstGeom prst="rect">
                <a:avLst/>
              </a:prstGeom>
              <a:blipFill>
                <a:blip r:embed="rId5"/>
                <a:stretch>
                  <a:fillRect l="-473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88674" y="2878185"/>
                <a:ext cx="39403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4" y="2878185"/>
                <a:ext cx="3940309" cy="276999"/>
              </a:xfrm>
              <a:prstGeom prst="rect">
                <a:avLst/>
              </a:prstGeom>
              <a:blipFill>
                <a:blip r:embed="rId6"/>
                <a:stretch>
                  <a:fillRect l="-464" t="-434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01735" y="3405054"/>
                <a:ext cx="3632405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735" y="3405054"/>
                <a:ext cx="3632405" cy="5442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641668" y="3361509"/>
            <a:ext cx="226423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969725" y="3544388"/>
            <a:ext cx="997132" cy="357051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09257" y="5460273"/>
                <a:ext cx="126675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257" y="5460273"/>
                <a:ext cx="1266757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22617" y="4767942"/>
                <a:ext cx="1420645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617" y="4767942"/>
                <a:ext cx="1420645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212080" y="3357155"/>
            <a:ext cx="248194" cy="635726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341325" y="3509555"/>
            <a:ext cx="357051" cy="374468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7829007" y="1872343"/>
            <a:ext cx="243839" cy="557349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7876904" y="2468880"/>
            <a:ext cx="243839" cy="557349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881258" y="3117668"/>
            <a:ext cx="243839" cy="557349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020595" y="1733005"/>
            <a:ext cx="1123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59784" y="2486296"/>
            <a:ext cx="108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064139" y="3143793"/>
                <a:ext cx="8186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9" y="3143793"/>
                <a:ext cx="818604" cy="523220"/>
              </a:xfrm>
              <a:prstGeom prst="rect">
                <a:avLst/>
              </a:prstGeom>
              <a:blipFill>
                <a:blip r:embed="rId10"/>
                <a:stretch>
                  <a:fillRect t="-2326" r="-1493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4545875" y="4293326"/>
            <a:ext cx="975359" cy="4702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16776" y="4284615"/>
                <a:ext cx="25516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76" y="4284615"/>
                <a:ext cx="2551612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6431281" y="4288972"/>
            <a:ext cx="975359" cy="4702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62502" y="4271553"/>
            <a:ext cx="1798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constants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167155" y="4850673"/>
                <a:ext cx="772456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155" y="4850673"/>
                <a:ext cx="772456" cy="4742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508070" y="6078582"/>
                <a:ext cx="2684838" cy="402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roots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070" y="6078582"/>
                <a:ext cx="2684838" cy="402611"/>
              </a:xfrm>
              <a:prstGeom prst="rect">
                <a:avLst/>
              </a:prstGeom>
              <a:blipFill>
                <a:blip r:embed="rId13"/>
                <a:stretch>
                  <a:fillRect l="-680"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09064" y="6117771"/>
                <a:ext cx="2853666" cy="380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product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roots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64" y="6117771"/>
                <a:ext cx="2853666" cy="380617"/>
              </a:xfrm>
              <a:prstGeom prst="rect">
                <a:avLst/>
              </a:prstGeom>
              <a:blipFill>
                <a:blip r:embed="rId14"/>
                <a:stretch>
                  <a:fillRect l="-64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9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11" grpId="0" animBg="1"/>
      <p:bldP spid="11" grpId="1" animBg="1"/>
      <p:bldP spid="28" grpId="0" animBg="1"/>
      <p:bldP spid="28" grpId="1" animBg="1"/>
      <p:bldP spid="29" grpId="0"/>
      <p:bldP spid="30" grpId="0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43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Without solving the equation, find the values of: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blipFill>
                <a:blip r:embed="rId5"/>
                <a:stretch>
                  <a:fillRect l="-2721" t="-4348" r="-23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blipFill>
                <a:blip r:embed="rId6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blipFill>
                <a:blip r:embed="rId7"/>
                <a:stretch>
                  <a:fillRect l="-6977" r="-697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blipFill>
                <a:blip r:embed="rId8"/>
                <a:stretch>
                  <a:fillRect l="-3101" r="-54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37064" y="3374572"/>
                <a:ext cx="126675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064" y="3374572"/>
                <a:ext cx="1266757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32709" y="4171406"/>
                <a:ext cx="143423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709" y="4171406"/>
                <a:ext cx="1434239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519646" y="4915989"/>
                <a:ext cx="104951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46" y="4915989"/>
                <a:ext cx="1049518" cy="5241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20342" y="1854926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a, b and c first!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70959" y="2712719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Then, write out the relationship that you will use</a:t>
            </a:r>
          </a:p>
        </p:txBody>
      </p:sp>
      <p:sp>
        <p:nvSpPr>
          <p:cNvPr id="51" name="Arc 50"/>
          <p:cNvSpPr/>
          <p:nvPr/>
        </p:nvSpPr>
        <p:spPr>
          <a:xfrm>
            <a:off x="6984275" y="3683726"/>
            <a:ext cx="252548" cy="705394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193281" y="3849187"/>
                <a:ext cx="1428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1" y="3849187"/>
                <a:ext cx="1428203" cy="307777"/>
              </a:xfrm>
              <a:prstGeom prst="rect">
                <a:avLst/>
              </a:prstGeom>
              <a:blipFill>
                <a:blip r:embed="rId12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962504" y="4445726"/>
            <a:ext cx="252548" cy="705394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119259" y="4637312"/>
            <a:ext cx="1049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blipFill>
                <a:blip r:embed="rId13"/>
                <a:stretch>
                  <a:fillRect l="-33333" r="-25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0" grpId="0"/>
      <p:bldP spid="41" grpId="0"/>
      <p:bldP spid="8" grpId="0"/>
      <p:bldP spid="42" grpId="0"/>
      <p:bldP spid="49" grpId="0"/>
      <p:bldP spid="9" grpId="0"/>
      <p:bldP spid="50" grpId="0"/>
      <p:bldP spid="51" grpId="0" animBg="1"/>
      <p:bldP spid="52" grpId="0"/>
      <p:bldP spid="53" grpId="0" animBg="1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Without solving the equation, find the values of: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blipFill>
                <a:blip r:embed="rId5"/>
                <a:stretch>
                  <a:fillRect l="-2721" t="-4348" r="-23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blipFill>
                <a:blip r:embed="rId6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blipFill>
                <a:blip r:embed="rId7"/>
                <a:stretch>
                  <a:fillRect l="-6977" r="-697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blipFill>
                <a:blip r:embed="rId8"/>
                <a:stretch>
                  <a:fillRect l="-3101" r="-54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15738" y="3374572"/>
                <a:ext cx="772456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738" y="3374572"/>
                <a:ext cx="772456" cy="4742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811383" y="4023360"/>
                <a:ext cx="939937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383" y="4023360"/>
                <a:ext cx="939937" cy="5175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07029" y="4802777"/>
                <a:ext cx="9399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029" y="4802777"/>
                <a:ext cx="939937" cy="276999"/>
              </a:xfrm>
              <a:prstGeom prst="rect">
                <a:avLst/>
              </a:prstGeom>
              <a:blipFill>
                <a:blip r:embed="rId11"/>
                <a:stretch>
                  <a:fillRect l="-8442" t="-2222" r="-519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20342" y="1854926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a, b and c first!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70959" y="2712719"/>
            <a:ext cx="5134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Then, write out the relationship that you will use</a:t>
            </a:r>
          </a:p>
        </p:txBody>
      </p:sp>
      <p:sp>
        <p:nvSpPr>
          <p:cNvPr id="51" name="Arc 50"/>
          <p:cNvSpPr/>
          <p:nvPr/>
        </p:nvSpPr>
        <p:spPr>
          <a:xfrm>
            <a:off x="6897189" y="3622766"/>
            <a:ext cx="278674" cy="65314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123612" y="3770810"/>
                <a:ext cx="1428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612" y="3770810"/>
                <a:ext cx="1428203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067008" y="4419598"/>
            <a:ext cx="1049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blipFill>
                <a:blip r:embed="rId13"/>
                <a:stretch>
                  <a:fillRect l="-33333" r="-25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901543" y="4262846"/>
            <a:ext cx="278674" cy="653143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blipFill>
                <a:blip r:embed="rId14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4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49" grpId="0"/>
      <p:bldP spid="51" grpId="0" animBg="1"/>
      <p:bldP spid="52" grpId="0"/>
      <p:bldP spid="54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quadratic equations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Without solving the equation, find the values of: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75953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512"/>
                <a:ext cx="772456" cy="474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−5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35" y="1380308"/>
                <a:ext cx="1792478" cy="276999"/>
              </a:xfrm>
              <a:prstGeom prst="rect">
                <a:avLst/>
              </a:prstGeom>
              <a:blipFill>
                <a:blip r:embed="rId5"/>
                <a:stretch>
                  <a:fillRect l="-2721" t="-4348" r="-23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075" y="1484811"/>
                <a:ext cx="616387" cy="276999"/>
              </a:xfrm>
              <a:prstGeom prst="rect">
                <a:avLst/>
              </a:prstGeom>
              <a:blipFill>
                <a:blip r:embed="rId6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1846216"/>
                <a:ext cx="785728" cy="276999"/>
              </a:xfrm>
              <a:prstGeom prst="rect">
                <a:avLst/>
              </a:prstGeom>
              <a:blipFill>
                <a:blip r:embed="rId7"/>
                <a:stretch>
                  <a:fillRect l="-6977" r="-697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136" y="2194559"/>
                <a:ext cx="785728" cy="276999"/>
              </a:xfrm>
              <a:prstGeom prst="rect">
                <a:avLst/>
              </a:prstGeom>
              <a:blipFill>
                <a:blip r:embed="rId8"/>
                <a:stretch>
                  <a:fillRect l="-3101" r="-54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20342" y="1854926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a, b and c first!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55255" y="2490777"/>
                <a:ext cx="51401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will need to find a way to rewrite the relationship so that is uses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55" y="2490777"/>
                <a:ext cx="5140171" cy="584775"/>
              </a:xfrm>
              <a:prstGeom prst="rect">
                <a:avLst/>
              </a:prstGeom>
              <a:blipFill>
                <a:blip r:embed="rId9"/>
                <a:stretch>
                  <a:fillRect t="-2083" r="-142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54" y="3810001"/>
                <a:ext cx="147476" cy="407676"/>
              </a:xfrm>
              <a:prstGeom prst="rect">
                <a:avLst/>
              </a:prstGeom>
              <a:blipFill>
                <a:blip r:embed="rId10"/>
                <a:stretch>
                  <a:fillRect l="-33333" r="-25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057" y="4280264"/>
                <a:ext cx="282129" cy="215444"/>
              </a:xfrm>
              <a:prstGeom prst="rect">
                <a:avLst/>
              </a:prstGeom>
              <a:blipFill>
                <a:blip r:embed="rId11"/>
                <a:stretch>
                  <a:fillRect l="-4348" r="-130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03396" y="3071674"/>
                <a:ext cx="619913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396" y="3071674"/>
                <a:ext cx="619913" cy="5670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78748" y="3730102"/>
                <a:ext cx="1185773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748" y="3730102"/>
                <a:ext cx="1185773" cy="5726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80227" y="4468427"/>
                <a:ext cx="908454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227" y="4468427"/>
                <a:ext cx="908454" cy="5726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81705" y="5135731"/>
                <a:ext cx="642805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705" y="5135731"/>
                <a:ext cx="642805" cy="7035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83186" y="5971713"/>
                <a:ext cx="629981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186" y="5971713"/>
                <a:ext cx="629981" cy="5241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093642" y="3451933"/>
            <a:ext cx="205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with common denominators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6910421" y="3392835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823124" y="4095651"/>
            <a:ext cx="244981" cy="628750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593784" y="4789589"/>
            <a:ext cx="250899" cy="732322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399955" y="5625570"/>
            <a:ext cx="267176" cy="64206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022621" y="4242045"/>
            <a:ext cx="993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6649" y="4891595"/>
            <a:ext cx="146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a) and b)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34965" y="5807475"/>
            <a:ext cx="919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409333" y="4564603"/>
                <a:ext cx="312072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333" y="4564603"/>
                <a:ext cx="312072" cy="407676"/>
              </a:xfrm>
              <a:prstGeom prst="rect">
                <a:avLst/>
              </a:prstGeom>
              <a:blipFill>
                <a:blip r:embed="rId17"/>
                <a:stretch>
                  <a:fillRect l="-3922" t="-1493" r="-1372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9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" grpId="0"/>
      <p:bldP spid="23" grpId="0"/>
      <p:bldP spid="24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7F2AB-0437-4CBE-A22F-DF275D412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3B013-6D17-40E6-B1C9-FFCDC5641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04860-CD27-4829-A86E-75EB065F5DA8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8db98b4-7c56-4667-9532-fea666d1edab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2211</Words>
  <Application>Microsoft Office PowerPoint</Application>
  <PresentationFormat>On-screen Show (4:3)</PresentationFormat>
  <Paragraphs>246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176</cp:revision>
  <dcterms:created xsi:type="dcterms:W3CDTF">2017-08-14T15:35:38Z</dcterms:created>
  <dcterms:modified xsi:type="dcterms:W3CDTF">2021-08-27T06:34:59Z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