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721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9.png"/><Relationship Id="rId2" Type="http://schemas.openxmlformats.org/officeDocument/2006/relationships/image" Target="../media/image2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2.png"/><Relationship Id="rId2" Type="http://schemas.openxmlformats.org/officeDocument/2006/relationships/image" Target="../media/image2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5.png"/><Relationship Id="rId2" Type="http://schemas.openxmlformats.org/officeDocument/2006/relationships/image" Target="../media/image2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8.png"/><Relationship Id="rId2" Type="http://schemas.openxmlformats.org/officeDocument/2006/relationships/image" Target="../media/image2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4.1) Roots of a quadratic equation</a:t>
            </a:r>
          </a:p>
        </p:txBody>
      </p:sp>
    </p:spTree>
    <p:extLst>
      <p:ext uri="{BB962C8B-B14F-4D97-AF65-F5344CB8AC3E}">
        <p14:creationId xmlns:p14="http://schemas.microsoft.com/office/powerpoint/2010/main" val="58554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349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roots of the quadratic equation </a:t>
                </a:r>
                <a:endParaRPr lang="en-GB" b="0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Without solving the equation, find the values of: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(a)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 (b)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(c)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(d)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349728"/>
              </a:xfrm>
              <a:prstGeom prst="rect">
                <a:avLst/>
              </a:prstGeom>
              <a:blipFill>
                <a:blip r:embed="rId2"/>
                <a:stretch>
                  <a:fillRect l="-1067" t="-2715" b="-22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49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roots of the quadratic equation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−4=0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Without solving the equation, find the values of: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(a)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 (b)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𝛼𝛽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(c)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(d)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49728"/>
              </a:xfrm>
              <a:prstGeom prst="rect">
                <a:avLst/>
              </a:prstGeom>
              <a:blipFill>
                <a:blip r:embed="rId3"/>
                <a:stretch>
                  <a:fillRect l="-1067" t="-2252" b="-18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812755"/>
                <a:ext cx="4572000" cy="15517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12755"/>
                <a:ext cx="4572000" cy="1551707"/>
              </a:xfrm>
              <a:prstGeom prst="rect">
                <a:avLst/>
              </a:prstGeom>
              <a:blipFill>
                <a:blip r:embed="rId4"/>
                <a:stretch>
                  <a:fillRect l="-1067" b="-15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308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roots of the quadratic equation </a:t>
                </a:r>
                <a:endParaRPr lang="en-GB" sz="1600" b="0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+9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Without solving the equation, find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r="-800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roots of the quadratic equation </a:t>
                </a:r>
                <a:endParaRPr lang="en-GB" sz="1600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Without solving the equation, find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190" r="-800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519646"/>
                <a:ext cx="4572000" cy="6183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19646"/>
                <a:ext cx="4572000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690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419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roots of a quadratic equation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integer values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41952"/>
              </a:xfrm>
              <a:prstGeom prst="rect">
                <a:avLst/>
              </a:prstGeom>
              <a:blipFill>
                <a:blip r:embed="rId2"/>
                <a:stretch>
                  <a:fillRect l="-1067" t="-3509" b="-81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419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roots of a quadratic equation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integer values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41952"/>
              </a:xfrm>
              <a:prstGeom prst="rect">
                <a:avLst/>
              </a:prstGeom>
              <a:blipFill>
                <a:blip r:embed="rId3"/>
                <a:stretch>
                  <a:fillRect l="-1067" t="-2924" b="-81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7019" y="1494688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494688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108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real constants, has roots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46" r="-1333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+8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real constants, has roots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2538" r="-1333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653065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3065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583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9859</TotalTime>
  <Words>519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4.1) Roots of a quadratic equation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544</cp:revision>
  <dcterms:created xsi:type="dcterms:W3CDTF">2020-05-18T02:11:06Z</dcterms:created>
  <dcterms:modified xsi:type="dcterms:W3CDTF">2021-08-28T18:47:27Z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