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721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9.png"/><Relationship Id="rId2" Type="http://schemas.openxmlformats.org/officeDocument/2006/relationships/image" Target="../media/image2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2.png"/><Relationship Id="rId2" Type="http://schemas.openxmlformats.org/officeDocument/2006/relationships/image" Target="../media/image2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5.png"/><Relationship Id="rId2" Type="http://schemas.openxmlformats.org/officeDocument/2006/relationships/image" Target="../media/image2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8.png"/><Relationship Id="rId2" Type="http://schemas.openxmlformats.org/officeDocument/2006/relationships/image" Target="../media/image22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4.1) Roots of a quadratic equation</a:t>
            </a:r>
          </a:p>
        </p:txBody>
      </p:sp>
    </p:spTree>
    <p:extLst>
      <p:ext uri="{BB962C8B-B14F-4D97-AF65-F5344CB8AC3E}">
        <p14:creationId xmlns:p14="http://schemas.microsoft.com/office/powerpoint/2010/main" val="58554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349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roots of the quadratic equation </a:t>
                </a:r>
                <a:endParaRPr lang="en-GB" b="0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Without solving the equation, find the values of: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(a) 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(b)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𝛼𝛽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(c)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(d)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349728"/>
              </a:xfrm>
              <a:prstGeom prst="rect">
                <a:avLst/>
              </a:prstGeom>
              <a:blipFill>
                <a:blip r:embed="rId2"/>
                <a:stretch>
                  <a:fillRect l="-1067" t="-2715" b="-22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3497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roots of the quadratic equation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−4=0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Without solving the equation, find the values of: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(a)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 (b)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𝛼𝛽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 (c)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   (d)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349728"/>
              </a:xfrm>
              <a:prstGeom prst="rect">
                <a:avLst/>
              </a:prstGeom>
              <a:blipFill>
                <a:blip r:embed="rId3"/>
                <a:stretch>
                  <a:fillRect l="-1067" t="-2252" b="-18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812755"/>
                <a:ext cx="4572000" cy="155170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(c)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41</m:t>
                        </m:r>
                      </m:num>
                      <m:den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12755"/>
                <a:ext cx="4572000" cy="1551707"/>
              </a:xfrm>
              <a:prstGeom prst="rect">
                <a:avLst/>
              </a:prstGeom>
              <a:blipFill>
                <a:blip r:embed="rId4"/>
                <a:stretch>
                  <a:fillRect l="-1067" b="-1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308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roots of the quadratic equation </a:t>
                </a:r>
                <a:endParaRPr lang="en-GB" sz="1600" b="0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Without solving the equation, find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830997"/>
              </a:xfrm>
              <a:prstGeom prst="rect">
                <a:avLst/>
              </a:prstGeom>
              <a:blipFill>
                <a:blip r:embed="rId2"/>
                <a:stretch>
                  <a:fillRect l="-667" t="-2206" r="-800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roots of the quadratic equation </a:t>
                </a:r>
                <a:endParaRPr lang="en-GB" sz="1600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Without solving the equation, find the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830997"/>
              </a:xfrm>
              <a:prstGeom prst="rect">
                <a:avLst/>
              </a:prstGeom>
              <a:blipFill>
                <a:blip r:embed="rId3"/>
                <a:stretch>
                  <a:fillRect l="-667" t="-2190" r="-800" b="-80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519646"/>
                <a:ext cx="4572000" cy="6183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19646"/>
                <a:ext cx="4572000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690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041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roots of a quadratic equation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integer values for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041952"/>
              </a:xfrm>
              <a:prstGeom prst="rect">
                <a:avLst/>
              </a:prstGeom>
              <a:blipFill>
                <a:blip r:embed="rId2"/>
                <a:stretch>
                  <a:fillRect l="-1067" t="-3509" b="-81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041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roots of a quadratic equation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integer values for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041952"/>
              </a:xfrm>
              <a:prstGeom prst="rect">
                <a:avLst/>
              </a:prstGeom>
              <a:blipFill>
                <a:blip r:embed="rId3"/>
                <a:stretch>
                  <a:fillRect l="-1067" t="-2924" b="-81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7019" y="1494688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=8,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9" y="1494688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108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Your turn</a:t>
            </a:r>
            <a:endParaRPr lang="en-GB" sz="240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74982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real constants, has roots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𝑅𝑒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=4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74982"/>
                <a:ext cx="4572000" cy="1200329"/>
              </a:xfrm>
              <a:prstGeom prst="rect">
                <a:avLst/>
              </a:prstGeom>
              <a:blipFill>
                <a:blip r:embed="rId2"/>
                <a:stretch>
                  <a:fillRect l="-1067" t="-3046" r="-1333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real constants, has roots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𝑅𝑒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𝐼𝑚</m:t>
                    </m:r>
                    <m:d>
                      <m:d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067" t="-2538" r="-1333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/>
              <p:nvPr/>
            </p:nvSpPr>
            <p:spPr>
              <a:xfrm>
                <a:off x="4572000" y="1653065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=−2, 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=−26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EDA1F6C-08D0-4179-B4E6-945CF5F1BE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53065"/>
                <a:ext cx="457200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583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78db98b4-7c56-4667-9532-fea666d1edab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9859</TotalTime>
  <Words>519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Cambria Math</vt:lpstr>
      <vt:lpstr>Candara</vt:lpstr>
      <vt:lpstr>Office Theme</vt:lpstr>
      <vt:lpstr>4.1) Roots of a quadratic equation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544</cp:revision>
  <dcterms:created xsi:type="dcterms:W3CDTF">2020-05-18T02:11:06Z</dcterms:created>
  <dcterms:modified xsi:type="dcterms:W3CDTF">2021-08-28T18:47:27Z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