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67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8.png"/><Relationship Id="rId2" Type="http://schemas.openxmlformats.org/officeDocument/2006/relationships/image" Target="../media/image78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8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2.png"/><Relationship Id="rId2" Type="http://schemas.openxmlformats.org/officeDocument/2006/relationships/image" Target="../media/image7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9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5.png"/><Relationship Id="rId2" Type="http://schemas.openxmlformats.org/officeDocument/2006/relationships/image" Target="../media/image79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9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8.png"/><Relationship Id="rId2" Type="http://schemas.openxmlformats.org/officeDocument/2006/relationships/image" Target="../media/image79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9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1.png"/><Relationship Id="rId2" Type="http://schemas.openxmlformats.org/officeDocument/2006/relationships/image" Target="../media/image80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0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5.png"/><Relationship Id="rId2" Type="http://schemas.openxmlformats.org/officeDocument/2006/relationships/image" Target="../media/image80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0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788893" cy="527222"/>
          </a:xfrm>
        </p:spPr>
        <p:txBody>
          <a:bodyPr/>
          <a:lstStyle/>
          <a:p>
            <a:r>
              <a:rPr lang="en-GB" dirty="0"/>
              <a:t>3.5) Integrating using partial fractions</a:t>
            </a:r>
          </a:p>
        </p:txBody>
      </p:sp>
    </p:spTree>
    <p:extLst>
      <p:ext uri="{BB962C8B-B14F-4D97-AF65-F5344CB8AC3E}">
        <p14:creationId xmlns:p14="http://schemas.microsoft.com/office/powerpoint/2010/main" val="111596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51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Find: </a:t>
                </a:r>
                <a:endParaRPr lang="en-GB" sz="1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51030"/>
              </a:xfrm>
              <a:prstGeom prst="rect">
                <a:avLst/>
              </a:prstGeom>
              <a:blipFill>
                <a:blip r:embed="rId2"/>
                <a:stretch>
                  <a:fillRect l="-1200" t="-3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51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51030"/>
              </a:xfrm>
              <a:prstGeom prst="rect">
                <a:avLst/>
              </a:prstGeom>
              <a:blipFill>
                <a:blip r:embed="rId3"/>
                <a:stretch>
                  <a:fillRect l="-1067" t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499086"/>
                <a:ext cx="4572001" cy="7203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func>
                        <m:func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den>
                              </m:f>
                            </m:e>
                          </m:d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func>
                            <m:func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arctan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499086"/>
                <a:ext cx="4572001" cy="7203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7373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874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Find: </a:t>
                </a:r>
                <a:endParaRPr lang="en-GB" sz="1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e>
                              </m:d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87450"/>
              </a:xfrm>
              <a:prstGeom prst="rect">
                <a:avLst/>
              </a:prstGeom>
              <a:blipFill>
                <a:blip r:embed="rId2"/>
                <a:stretch>
                  <a:fillRect l="-1200" t="-30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862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+6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</m:e>
                              </m:d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86296"/>
              </a:xfrm>
              <a:prstGeom prst="rect">
                <a:avLst/>
              </a:prstGeom>
              <a:blipFill>
                <a:blip r:embed="rId3"/>
                <a:stretch>
                  <a:fillRect l="-1067" t="-3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499086"/>
                <a:ext cx="4572001" cy="6455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+2|</m:t>
                          </m:r>
                        </m:e>
                      </m:func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func>
                        <m:func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arctan</m:t>
                          </m:r>
                        </m:fName>
                        <m:e>
                          <m:d>
                            <m:d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499086"/>
                <a:ext cx="4572001" cy="6455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429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862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Find: </a:t>
                </a:r>
                <a:endParaRPr lang="en-GB" sz="1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86296"/>
              </a:xfrm>
              <a:prstGeom prst="rect">
                <a:avLst/>
              </a:prstGeom>
              <a:blipFill>
                <a:blip r:embed="rId2"/>
                <a:stretch>
                  <a:fillRect l="-1200" t="-30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862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86296"/>
              </a:xfrm>
              <a:prstGeom prst="rect">
                <a:avLst/>
              </a:prstGeom>
              <a:blipFill>
                <a:blip r:embed="rId3"/>
                <a:stretch>
                  <a:fillRect l="-1067" t="-3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499086"/>
                <a:ext cx="4572001" cy="5109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GB" sz="12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2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12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sz="1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GB" sz="12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2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12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sz="1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den>
                              </m:f>
                            </m:e>
                          </m:d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  <m:rad>
                            <m:radPr>
                              <m:degHide m:val="on"/>
                              <m:ctrlP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e>
                      </m:func>
                      <m:func>
                        <m:funcPr>
                          <m:ctrlP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arctan</m:t>
                          </m:r>
                        </m:fName>
                        <m:e>
                          <m:d>
                            <m:dPr>
                              <m:ctrlP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2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2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  <m:rad>
                            <m:radPr>
                              <m:degHide m:val="on"/>
                              <m:ctrlP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e>
                      </m:func>
                      <m:func>
                        <m:funcPr>
                          <m:ctrlP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arctan</m:t>
                          </m:r>
                        </m:fName>
                        <m:e>
                          <m:d>
                            <m:dPr>
                              <m:ctrlP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2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2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func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499086"/>
                <a:ext cx="4572001" cy="5109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385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0148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Evaluate:</a:t>
                </a:r>
                <a:endParaRPr lang="en-GB" sz="1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+2)(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+2)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014893"/>
              </a:xfrm>
              <a:prstGeom prst="rect">
                <a:avLst/>
              </a:prstGeom>
              <a:blipFill>
                <a:blip r:embed="rId2"/>
                <a:stretch>
                  <a:fillRect l="-1200" t="-29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862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+1)(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+1)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86296"/>
              </a:xfrm>
              <a:prstGeom prst="rect">
                <a:avLst/>
              </a:prstGeom>
              <a:blipFill>
                <a:blip r:embed="rId3"/>
                <a:stretch>
                  <a:fillRect l="-1067" t="-3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499086"/>
                <a:ext cx="4572001" cy="5533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  <m:func>
                            <m:func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499086"/>
                <a:ext cx="4572001" cy="5533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3586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862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Find: </a:t>
                </a:r>
                <a:endParaRPr lang="en-GB" sz="1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+3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86296"/>
              </a:xfrm>
              <a:prstGeom prst="rect">
                <a:avLst/>
              </a:prstGeom>
              <a:blipFill>
                <a:blip r:embed="rId2"/>
                <a:stretch>
                  <a:fillRect l="-1200" t="-30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862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+2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86296"/>
              </a:xfrm>
              <a:prstGeom prst="rect">
                <a:avLst/>
              </a:prstGeom>
              <a:blipFill>
                <a:blip r:embed="rId3"/>
                <a:stretch>
                  <a:fillRect l="-1067" t="-3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499086"/>
                <a:ext cx="4572001" cy="6674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+2|</m:t>
                          </m:r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4(</m:t>
                          </m:r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+2)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499086"/>
                <a:ext cx="4572001" cy="6674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948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520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Find: </a:t>
                </a:r>
                <a:endParaRPr lang="en-GB" sz="1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+7</m:t>
                              </m:r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52056"/>
              </a:xfrm>
              <a:prstGeom prst="rect">
                <a:avLst/>
              </a:prstGeom>
              <a:blipFill>
                <a:blip r:embed="rId2"/>
                <a:stretch>
                  <a:fillRect l="-1200" t="-31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862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+11</m:t>
                              </m:r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86296"/>
              </a:xfrm>
              <a:prstGeom prst="rect">
                <a:avLst/>
              </a:prstGeom>
              <a:blipFill>
                <a:blip r:embed="rId3"/>
                <a:stretch>
                  <a:fillRect l="-1067" t="-3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499086"/>
                <a:ext cx="4572001" cy="7481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arctan</m:t>
                          </m:r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  <m:d>
                                    <m:dPr>
                                      <m:ctrlP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499086"/>
                <a:ext cx="4572001" cy="7481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171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EFA48F-D03A-4838-80D3-4F66A1C0C3CF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9918</TotalTime>
  <Words>606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Candara</vt:lpstr>
      <vt:lpstr>Office Theme</vt:lpstr>
      <vt:lpstr>3.5) Integrating using partial fractions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554</cp:revision>
  <dcterms:created xsi:type="dcterms:W3CDTF">2020-05-18T02:11:06Z</dcterms:created>
  <dcterms:modified xsi:type="dcterms:W3CDTF">2021-08-29T22:39:28Z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