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15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4.png"/><Relationship Id="rId2" Type="http://schemas.openxmlformats.org/officeDocument/2006/relationships/image" Target="../media/image76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6.png"/><Relationship Id="rId2" Type="http://schemas.openxmlformats.org/officeDocument/2006/relationships/image" Target="../media/image76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8.png"/><Relationship Id="rId2" Type="http://schemas.openxmlformats.org/officeDocument/2006/relationships/image" Target="../media/image7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2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5.png"/><Relationship Id="rId2" Type="http://schemas.openxmlformats.org/officeDocument/2006/relationships/image" Target="../media/image7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8.png"/><Relationship Id="rId2" Type="http://schemas.openxmlformats.org/officeDocument/2006/relationships/image" Target="../media/image7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2.png"/><Relationship Id="rId2" Type="http://schemas.openxmlformats.org/officeDocument/2006/relationships/image" Target="../media/image7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5.png"/><Relationship Id="rId2" Type="http://schemas.openxmlformats.org/officeDocument/2006/relationships/image" Target="../media/image7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132320" cy="527222"/>
          </a:xfrm>
        </p:spPr>
        <p:txBody>
          <a:bodyPr/>
          <a:lstStyle/>
          <a:p>
            <a:r>
              <a:rPr lang="en-GB" dirty="0"/>
              <a:t>3.4) Integrating with inverse trigonometric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24040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750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an appropriate substitution to show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750770"/>
              </a:xfrm>
              <a:prstGeom prst="rect">
                <a:avLst/>
              </a:prstGeom>
              <a:blipFill>
                <a:blip r:embed="rId2"/>
                <a:stretch>
                  <a:fillRect l="-1200" t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29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an appropriate substitution to show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29054"/>
              </a:xfrm>
              <a:prstGeom prst="rect">
                <a:avLst/>
              </a:prstGeom>
              <a:blipFill>
                <a:blip r:embed="rId3"/>
                <a:stretch>
                  <a:fillRect l="-1067" t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721028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8590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06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an appropriate substitution to show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positive constant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06053"/>
              </a:xfrm>
              <a:prstGeom prst="rect">
                <a:avLst/>
              </a:prstGeom>
              <a:blipFill>
                <a:blip r:embed="rId2"/>
                <a:stretch>
                  <a:fillRect l="-1200" t="-2016" b="-5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164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an appropriate substitution to show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&gt;0,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164293"/>
              </a:xfrm>
              <a:prstGeom prst="rect">
                <a:avLst/>
              </a:prstGeom>
              <a:blipFill>
                <a:blip r:embed="rId3"/>
                <a:stretch>
                  <a:fillRect l="-1067" t="-3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721028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6352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5+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0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49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25+9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59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90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90399"/>
              </a:xfrm>
              <a:prstGeom prst="rect">
                <a:avLst/>
              </a:prstGeom>
              <a:blipFill>
                <a:blip r:embed="rId2"/>
                <a:stretch>
                  <a:fillRect l="-1200" t="-3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22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3−4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22194"/>
              </a:xfrm>
              <a:prstGeom prst="rect">
                <a:avLst/>
              </a:prstGeom>
              <a:blipFill>
                <a:blip r:embed="rId3"/>
                <a:stretch>
                  <a:fillRect l="-1067" t="-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56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5647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96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1−4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1−4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4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4+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(4+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01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Find: </a:t>
                </a:r>
                <a:endParaRPr lang="en-GB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5−4</m:t>
                                  </m:r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951030"/>
              </a:xfrm>
              <a:prstGeom prst="rect">
                <a:avLst/>
              </a:prstGeom>
              <a:blipFill>
                <a:blip r:embed="rId2"/>
                <a:stretch>
                  <a:fillRect l="-1200" t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6−5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95103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21028"/>
                <a:ext cx="4572001" cy="9938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6−5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GB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rad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21028"/>
                <a:ext cx="4572001" cy="993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66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9917</TotalTime>
  <Words>667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3.4) Integrating with inverse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553</cp:revision>
  <dcterms:created xsi:type="dcterms:W3CDTF">2020-05-18T02:11:06Z</dcterms:created>
  <dcterms:modified xsi:type="dcterms:W3CDTF">2021-08-29T22:38:34Z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