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5151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4.png"/><Relationship Id="rId2" Type="http://schemas.openxmlformats.org/officeDocument/2006/relationships/image" Target="../media/image76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6.png"/><Relationship Id="rId2" Type="http://schemas.openxmlformats.org/officeDocument/2006/relationships/image" Target="../media/image76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8.png"/><Relationship Id="rId2" Type="http://schemas.openxmlformats.org/officeDocument/2006/relationships/image" Target="../media/image7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6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2.png"/><Relationship Id="rId2" Type="http://schemas.openxmlformats.org/officeDocument/2006/relationships/image" Target="../media/image7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7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5.png"/><Relationship Id="rId2" Type="http://schemas.openxmlformats.org/officeDocument/2006/relationships/image" Target="../media/image7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7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8.png"/><Relationship Id="rId2" Type="http://schemas.openxmlformats.org/officeDocument/2006/relationships/image" Target="../media/image7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7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2.png"/><Relationship Id="rId2" Type="http://schemas.openxmlformats.org/officeDocument/2006/relationships/image" Target="../media/image7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5.png"/><Relationship Id="rId2" Type="http://schemas.openxmlformats.org/officeDocument/2006/relationships/image" Target="../media/image78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132320" cy="527222"/>
          </a:xfrm>
        </p:spPr>
        <p:txBody>
          <a:bodyPr/>
          <a:lstStyle/>
          <a:p>
            <a:r>
              <a:rPr lang="en-GB" dirty="0"/>
              <a:t>3.4) Integrating with inverse trigonometric functions</a:t>
            </a:r>
          </a:p>
        </p:txBody>
      </p:sp>
    </p:spTree>
    <p:extLst>
      <p:ext uri="{BB962C8B-B14F-4D97-AF65-F5344CB8AC3E}">
        <p14:creationId xmlns:p14="http://schemas.microsoft.com/office/powerpoint/2010/main" val="240402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750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an appropriate substitution to show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750770"/>
              </a:xfrm>
              <a:prstGeom prst="rect">
                <a:avLst/>
              </a:prstGeom>
              <a:blipFill>
                <a:blip r:embed="rId2"/>
                <a:stretch>
                  <a:fillRect l="-1200" t="-8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229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an appropriate substitution to show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229054"/>
              </a:xfrm>
              <a:prstGeom prst="rect">
                <a:avLst/>
              </a:prstGeom>
              <a:blipFill>
                <a:blip r:embed="rId3"/>
                <a:stretch>
                  <a:fillRect l="-1067" t="-29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1721028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385900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506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an appropriate substitution to show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positive constant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506053"/>
              </a:xfrm>
              <a:prstGeom prst="rect">
                <a:avLst/>
              </a:prstGeom>
              <a:blipFill>
                <a:blip r:embed="rId2"/>
                <a:stretch>
                  <a:fillRect l="-1200" t="-2016" b="-5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164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an appropriate substitution to show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&gt;0,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164293"/>
              </a:xfrm>
              <a:prstGeom prst="rect">
                <a:avLst/>
              </a:prstGeom>
              <a:blipFill>
                <a:blip r:embed="rId3"/>
                <a:stretch>
                  <a:fillRect l="-1067" t="-31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1721028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63520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blipFill>
                <a:blip r:embed="rId2"/>
                <a:stretch>
                  <a:fillRect l="-1200" t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5+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721028"/>
                <a:ext cx="4572001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721028"/>
                <a:ext cx="4572001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609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49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blipFill>
                <a:blip r:embed="rId2"/>
                <a:stretch>
                  <a:fillRect l="-1200" t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25+9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721028"/>
                <a:ext cx="4572001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721028"/>
                <a:ext cx="4572001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459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90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90399"/>
              </a:xfrm>
              <a:prstGeom prst="rect">
                <a:avLst/>
              </a:prstGeom>
              <a:blipFill>
                <a:blip r:embed="rId2"/>
                <a:stretch>
                  <a:fillRect l="-1200" t="-3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222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3−4</m:t>
                                  </m:r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222194"/>
              </a:xfrm>
              <a:prstGeom prst="rect">
                <a:avLst/>
              </a:prstGeom>
              <a:blipFill>
                <a:blip r:embed="rId3"/>
                <a:stretch>
                  <a:fillRect l="-1067" t="-3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721028"/>
                <a:ext cx="4572001" cy="564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721028"/>
                <a:ext cx="4572001" cy="564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796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blipFill>
                <a:blip r:embed="rId2"/>
                <a:stretch>
                  <a:fillRect l="-1200" t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1−4</m:t>
                                  </m:r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721028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1−4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721028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249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3+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blipFill>
                <a:blip r:embed="rId2"/>
                <a:stretch>
                  <a:fillRect l="-1200" t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4+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721028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(4+</m:t>
                          </m:r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721028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201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5−4</m:t>
                                  </m:r>
                                  <m:sSup>
                                    <m:s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blipFill>
                <a:blip r:embed="rId2"/>
                <a:stretch>
                  <a:fillRect l="-1200" t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6−5</m:t>
                                  </m:r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721028"/>
                <a:ext cx="4572001" cy="9938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6−5</m:t>
                          </m:r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den>
                                  </m:f>
                                </m:e>
                              </m:rad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721028"/>
                <a:ext cx="4572001" cy="9938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866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9917</TotalTime>
  <Words>667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3.4) Integrating with inverse trigonometric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553</cp:revision>
  <dcterms:created xsi:type="dcterms:W3CDTF">2020-05-18T02:11:06Z</dcterms:created>
  <dcterms:modified xsi:type="dcterms:W3CDTF">2021-08-29T22:38:34Z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