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26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8.png"/><Relationship Id="rId2" Type="http://schemas.openxmlformats.org/officeDocument/2006/relationships/image" Target="../media/image7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2.png"/><Relationship Id="rId2" Type="http://schemas.openxmlformats.org/officeDocument/2006/relationships/image" Target="../media/image7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5.png"/><Relationship Id="rId2" Type="http://schemas.openxmlformats.org/officeDocument/2006/relationships/image" Target="../media/image7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8.png"/><Relationship Id="rId2" Type="http://schemas.openxmlformats.org/officeDocument/2006/relationships/image" Target="../media/image7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2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354389" cy="527222"/>
          </a:xfrm>
        </p:spPr>
        <p:txBody>
          <a:bodyPr/>
          <a:lstStyle/>
          <a:p>
            <a:r>
              <a:rPr lang="en-GB" dirty="0"/>
              <a:t>3.3) Differentiating inverse trigonometric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265305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blipFill>
                <a:blip r:embed="rId2"/>
                <a:stretch>
                  <a:fillRect l="-800" t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blipFill>
                <a:blip r:embed="rId3"/>
                <a:stretch>
                  <a:fillRect l="-667" t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8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243324"/>
              </a:xfrm>
              <a:prstGeom prst="rect">
                <a:avLst/>
              </a:prstGeom>
              <a:blipFill>
                <a:blip r:embed="rId2"/>
                <a:stretch>
                  <a:fillRect l="-800" t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blipFill>
                <a:blip r:embed="rId3"/>
                <a:stretch>
                  <a:fillRect l="-667" t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arcsec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806054"/>
              </a:xfrm>
              <a:prstGeom prst="rect">
                <a:avLst/>
              </a:prstGeom>
              <a:blipFill>
                <a:blip r:embed="rId2"/>
                <a:stretch>
                  <a:fillRect l="-800" t="-2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arcsec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806054"/>
              </a:xfrm>
              <a:prstGeom prst="rect">
                <a:avLst/>
              </a:prstGeom>
              <a:blipFill>
                <a:blip r:embed="rId3"/>
                <a:stretch>
                  <a:fillRect l="-667" t="-2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600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1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552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552972"/>
              </a:xfrm>
              <a:prstGeom prst="rect">
                <a:avLst/>
              </a:prstGeom>
              <a:blipFill>
                <a:blip r:embed="rId2"/>
                <a:stretch>
                  <a:fillRect l="-1467" b="-54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552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arctan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552972"/>
              </a:xfrm>
              <a:prstGeom prst="rect">
                <a:avLst/>
              </a:prstGeom>
              <a:blipFill>
                <a:blip r:embed="rId3"/>
                <a:stretch>
                  <a:fillRect l="-133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365478"/>
                <a:ext cx="4572001" cy="559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365478"/>
                <a:ext cx="4572001" cy="5590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35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arctan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35861"/>
              </a:xfrm>
              <a:prstGeom prst="rect">
                <a:avLst/>
              </a:prstGeom>
              <a:blipFill>
                <a:blip r:embed="rId2"/>
                <a:stretch>
                  <a:fillRect l="-1467"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0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Prove: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>
                                      <a:latin typeface="Cambria Math" panose="02040503050406030204" pitchFamily="18" charset="0"/>
                                    </a:rPr>
                                    <m:t>arc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GB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09461"/>
              </a:xfrm>
              <a:prstGeom prst="rect">
                <a:avLst/>
              </a:prstGeom>
              <a:blipFill>
                <a:blip r:embed="rId3"/>
                <a:stretch>
                  <a:fillRect l="-1333" t="-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1721028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24720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9916</TotalTime>
  <Words>316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3.3) Differentiating inverse trigonometric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2021-08-29T22:37:41Z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