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26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8.png"/><Relationship Id="rId2" Type="http://schemas.openxmlformats.org/officeDocument/2006/relationships/image" Target="../media/image7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2.png"/><Relationship Id="rId2" Type="http://schemas.openxmlformats.org/officeDocument/2006/relationships/image" Target="../media/image7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5.png"/><Relationship Id="rId2" Type="http://schemas.openxmlformats.org/officeDocument/2006/relationships/image" Target="../media/image7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8.png"/><Relationship Id="rId2" Type="http://schemas.openxmlformats.org/officeDocument/2006/relationships/image" Target="../media/image7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2.png"/><Relationship Id="rId2" Type="http://schemas.openxmlformats.org/officeDocument/2006/relationships/image" Target="../media/image76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354389" cy="527222"/>
          </a:xfrm>
        </p:spPr>
        <p:txBody>
          <a:bodyPr/>
          <a:lstStyle/>
          <a:p>
            <a:r>
              <a:rPr lang="en-GB" dirty="0"/>
              <a:t>3.3) Differentiating inverse trigonometric functions</a:t>
            </a:r>
          </a:p>
        </p:txBody>
      </p:sp>
    </p:spTree>
    <p:extLst>
      <p:ext uri="{BB962C8B-B14F-4D97-AF65-F5344CB8AC3E}">
        <p14:creationId xmlns:p14="http://schemas.microsoft.com/office/powerpoint/2010/main" val="265305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243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243324"/>
              </a:xfrm>
              <a:prstGeom prst="rect">
                <a:avLst/>
              </a:prstGeom>
              <a:blipFill>
                <a:blip r:embed="rId2"/>
                <a:stretch>
                  <a:fillRect l="-800" t="-5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806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806054"/>
              </a:xfrm>
              <a:prstGeom prst="rect">
                <a:avLst/>
              </a:prstGeom>
              <a:blipFill>
                <a:blip r:embed="rId3"/>
                <a:stretch>
                  <a:fillRect l="-667" t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365478"/>
                <a:ext cx="4572001" cy="600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365478"/>
                <a:ext cx="4572001" cy="600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84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243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arccos</m:t>
                          </m:r>
                        </m:fName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243324"/>
              </a:xfrm>
              <a:prstGeom prst="rect">
                <a:avLst/>
              </a:prstGeom>
              <a:blipFill>
                <a:blip r:embed="rId2"/>
                <a:stretch>
                  <a:fillRect l="-800" t="-5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806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806054"/>
              </a:xfrm>
              <a:prstGeom prst="rect">
                <a:avLst/>
              </a:prstGeom>
              <a:blipFill>
                <a:blip r:embed="rId3"/>
                <a:stretch>
                  <a:fillRect l="-667" t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365478"/>
                <a:ext cx="4572001" cy="600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365478"/>
                <a:ext cx="4572001" cy="600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7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806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arcsec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806054"/>
              </a:xfrm>
              <a:prstGeom prst="rect">
                <a:avLst/>
              </a:prstGeom>
              <a:blipFill>
                <a:blip r:embed="rId2"/>
                <a:stretch>
                  <a:fillRect l="-800" t="-22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806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arcsec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806054"/>
              </a:xfrm>
              <a:prstGeom prst="rect">
                <a:avLst/>
              </a:prstGeom>
              <a:blipFill>
                <a:blip r:embed="rId3"/>
                <a:stretch>
                  <a:fillRect l="-667" t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365478"/>
                <a:ext cx="4572001" cy="600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365478"/>
                <a:ext cx="4572001" cy="600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515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5529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552972"/>
              </a:xfrm>
              <a:prstGeom prst="rect">
                <a:avLst/>
              </a:prstGeom>
              <a:blipFill>
                <a:blip r:embed="rId2"/>
                <a:stretch>
                  <a:fillRect l="-1467" b="-54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5529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552972"/>
              </a:xfrm>
              <a:prstGeom prst="rect">
                <a:avLst/>
              </a:prstGeom>
              <a:blipFill>
                <a:blip r:embed="rId3"/>
                <a:stretch>
                  <a:fillRect l="-133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365478"/>
                <a:ext cx="4572001" cy="5590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365478"/>
                <a:ext cx="4572001" cy="5590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114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0358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latin typeface="Cambria Math" panose="02040503050406030204" pitchFamily="18" charset="0"/>
                                    </a:rPr>
                                    <m:t>arctan</m:t>
                                  </m:r>
                                </m:fName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035861"/>
              </a:xfrm>
              <a:prstGeom prst="rect">
                <a:avLst/>
              </a:prstGeom>
              <a:blipFill>
                <a:blip r:embed="rId2"/>
                <a:stretch>
                  <a:fillRect l="-1467" t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30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arc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fName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309461"/>
              </a:xfrm>
              <a:prstGeom prst="rect">
                <a:avLst/>
              </a:prstGeom>
              <a:blipFill>
                <a:blip r:embed="rId3"/>
                <a:stretch>
                  <a:fillRect l="-1333" t="-2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1721028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324720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9916</TotalTime>
  <Words>316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3.3) Differentiating inverse trigonometric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552</cp:revision>
  <dcterms:created xsi:type="dcterms:W3CDTF">2020-05-18T02:11:06Z</dcterms:created>
  <dcterms:modified xsi:type="dcterms:W3CDTF">2021-08-29T22:37:41Z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