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4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28/08/2021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0593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3.png"/><Relationship Id="rId2" Type="http://schemas.openxmlformats.org/officeDocument/2006/relationships/image" Target="../media/image20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0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6.png"/><Relationship Id="rId2" Type="http://schemas.openxmlformats.org/officeDocument/2006/relationships/image" Target="../media/image20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0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9.png"/><Relationship Id="rId2" Type="http://schemas.openxmlformats.org/officeDocument/2006/relationships/image" Target="../media/image208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1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3.png"/><Relationship Id="rId2" Type="http://schemas.openxmlformats.org/officeDocument/2006/relationships/image" Target="../media/image21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6.png"/><Relationship Id="rId2" Type="http://schemas.openxmlformats.org/officeDocument/2006/relationships/image" Target="../media/image21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088341" cy="527222"/>
          </a:xfrm>
        </p:spPr>
        <p:txBody>
          <a:bodyPr/>
          <a:lstStyle/>
          <a:p>
            <a:r>
              <a:rPr lang="en-GB" dirty="0"/>
              <a:t>3.2) Sums of squares and cubes</a:t>
            </a:r>
          </a:p>
        </p:txBody>
      </p:sp>
    </p:spTree>
    <p:extLst>
      <p:ext uri="{BB962C8B-B14F-4D97-AF65-F5344CB8AC3E}">
        <p14:creationId xmlns:p14="http://schemas.microsoft.com/office/powerpoint/2010/main" val="3503961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978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Evaluate: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sup>
                        <m:e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50</m:t>
                          </m:r>
                        </m:sup>
                        <m:e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978461"/>
              </a:xfrm>
              <a:prstGeom prst="rect">
                <a:avLst/>
              </a:prstGeom>
              <a:blipFill>
                <a:blip r:embed="rId2"/>
                <a:stretch>
                  <a:fillRect l="-1333" t="-9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68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Evaluate: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  <m:e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68168"/>
              </a:xfrm>
              <a:prstGeom prst="rect">
                <a:avLst/>
              </a:prstGeom>
              <a:blipFill>
                <a:blip r:embed="rId3"/>
                <a:stretch>
                  <a:fillRect l="-1333" t="-24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988944"/>
                <a:ext cx="4572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335480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88944"/>
                <a:ext cx="4572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3415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978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Evaluate: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sup>
                        <m:e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50</m:t>
                          </m:r>
                        </m:sup>
                        <m:e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978461"/>
              </a:xfrm>
              <a:prstGeom prst="rect">
                <a:avLst/>
              </a:prstGeom>
              <a:blipFill>
                <a:blip r:embed="rId2"/>
                <a:stretch>
                  <a:fillRect l="-1333" t="-9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68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Evaluate: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  <m:e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68168"/>
              </a:xfrm>
              <a:prstGeom prst="rect">
                <a:avLst/>
              </a:prstGeom>
              <a:blipFill>
                <a:blip r:embed="rId3"/>
                <a:stretch>
                  <a:fillRect l="-1333" t="-24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988944"/>
                <a:ext cx="4572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25458400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88944"/>
                <a:ext cx="4572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339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2653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Show that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=2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(4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+1)(14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265346"/>
              </a:xfrm>
              <a:prstGeom prst="rect">
                <a:avLst/>
              </a:prstGeom>
              <a:blipFill>
                <a:blip r:embed="rId2"/>
                <a:stretch>
                  <a:fillRect l="-1333" t="-28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653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Show that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+1)(7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65346"/>
              </a:xfrm>
              <a:prstGeom prst="rect">
                <a:avLst/>
              </a:prstGeom>
              <a:blipFill>
                <a:blip r:embed="rId3"/>
                <a:stretch>
                  <a:fillRect l="-1333" t="-24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FEDA1F6C-08D0-4179-B4E6-945CF5F1BE86}"/>
              </a:ext>
            </a:extLst>
          </p:cNvPr>
          <p:cNvSpPr txBox="1"/>
          <p:nvPr/>
        </p:nvSpPr>
        <p:spPr>
          <a:xfrm>
            <a:off x="4572000" y="1988944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  <a:latin typeface="Candara" panose="020E0502030303020204" pitchFamily="34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3627529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2387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Show that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+2)(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+3)</m:t>
                          </m:r>
                        </m:e>
                      </m:nary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+9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+26)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238737"/>
              </a:xfrm>
              <a:prstGeom prst="rect">
                <a:avLst/>
              </a:prstGeom>
              <a:blipFill>
                <a:blip r:embed="rId2"/>
                <a:stretch>
                  <a:fillRect l="-1333" t="-29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653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Show that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+2)(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−1)</m:t>
                          </m:r>
                        </m:e>
                      </m:nary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+4)(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65346"/>
              </a:xfrm>
              <a:prstGeom prst="rect">
                <a:avLst/>
              </a:prstGeom>
              <a:blipFill>
                <a:blip r:embed="rId3"/>
                <a:stretch>
                  <a:fillRect l="-1333" t="-24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FEDA1F6C-08D0-4179-B4E6-945CF5F1BE86}"/>
              </a:ext>
            </a:extLst>
          </p:cNvPr>
          <p:cNvSpPr txBox="1"/>
          <p:nvPr/>
        </p:nvSpPr>
        <p:spPr>
          <a:xfrm>
            <a:off x="4572000" y="1988944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  <a:latin typeface="Candara" panose="020E0502030303020204" pitchFamily="34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3761479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9470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Show that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+1)(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+5)</m:t>
                          </m:r>
                        </m:e>
                      </m:nary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+1)(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+2)(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+7)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and hence evaluate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sup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+1)(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+5)</m:t>
                          </m:r>
                        </m:e>
                      </m:nary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947071"/>
              </a:xfrm>
              <a:prstGeom prst="rect">
                <a:avLst/>
              </a:prstGeom>
              <a:blipFill>
                <a:blip r:embed="rId2"/>
                <a:stretch>
                  <a:fillRect l="-667" t="-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9455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Show that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+3)(2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−1)</m:t>
                          </m:r>
                        </m:e>
                      </m:nary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+1)(3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+13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−4)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and hence evaluate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sup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+3)(2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−1)</m:t>
                          </m:r>
                        </m:e>
                      </m:nary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945533"/>
              </a:xfrm>
              <a:prstGeom prst="rect">
                <a:avLst/>
              </a:prstGeom>
              <a:blipFill>
                <a:blip r:embed="rId3"/>
                <a:stretch>
                  <a:fillRect l="-667" t="-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66983" y="2338702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Shown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1445230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2338702"/>
                <a:ext cx="4572000" cy="707886"/>
              </a:xfrm>
              <a:prstGeom prst="rect">
                <a:avLst/>
              </a:prstGeom>
              <a:blipFill>
                <a:blip r:embed="rId4"/>
                <a:stretch>
                  <a:fillRect t="-51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9945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0294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that satisfies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nary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029449"/>
              </a:xfrm>
              <a:prstGeom prst="rect">
                <a:avLst/>
              </a:prstGeom>
              <a:blipFill>
                <a:blip r:embed="rId2"/>
                <a:stretch>
                  <a:fillRect l="-667" t="-17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09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that satisfies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09444"/>
              </a:xfrm>
              <a:prstGeom prst="rect">
                <a:avLst/>
              </a:prstGeom>
              <a:blipFill>
                <a:blip r:embed="rId3"/>
                <a:stretch>
                  <a:fillRect l="-667" t="-18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626266"/>
                <a:ext cx="4572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26266"/>
                <a:ext cx="4572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3017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3757621-486B-4CF1-AF49-5BA2A66F5CFF}">
  <ds:schemaRefs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4E1A8A9-BA20-42EE-ABAB-38C7C3AB72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FBF779-093C-4EDE-BA18-75DA34909D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9855</TotalTime>
  <Words>473</Words>
  <Application>Microsoft Office PowerPoint</Application>
  <PresentationFormat>On-screen Show (4:3)</PresentationFormat>
  <Paragraphs>60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Cambria Math</vt:lpstr>
      <vt:lpstr>Candara</vt:lpstr>
      <vt:lpstr>Office Theme</vt:lpstr>
      <vt:lpstr>3.2) Sums of squares and cubes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544</cp:revision>
  <dcterms:created xsi:type="dcterms:W3CDTF">2020-05-18T02:11:06Z</dcterms:created>
  <dcterms:modified xsi:type="dcterms:W3CDTF">2021-08-28T19:39:21Z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