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99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2.png"/><Relationship Id="rId2" Type="http://schemas.openxmlformats.org/officeDocument/2006/relationships/image" Target="../media/image7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5.png"/><Relationship Id="rId2" Type="http://schemas.openxmlformats.org/officeDocument/2006/relationships/image" Target="../media/image7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8.png"/><Relationship Id="rId2" Type="http://schemas.openxmlformats.org/officeDocument/2006/relationships/image" Target="../media/image7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3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2.png"/><Relationship Id="rId2" Type="http://schemas.openxmlformats.org/officeDocument/2006/relationships/image" Target="../media/image7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5.png"/><Relationship Id="rId2" Type="http://schemas.openxmlformats.org/officeDocument/2006/relationships/image" Target="../media/image7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3.2) The mean value of a function</a:t>
            </a:r>
          </a:p>
        </p:txBody>
      </p:sp>
    </p:spTree>
    <p:extLst>
      <p:ext uri="{BB962C8B-B14F-4D97-AF65-F5344CB8AC3E}">
        <p14:creationId xmlns:p14="http://schemas.microsoft.com/office/powerpoint/2010/main" val="660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788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2+5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4,7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788806"/>
              </a:xfrm>
              <a:prstGeom prst="rect">
                <a:avLst/>
              </a:prstGeom>
              <a:blipFill>
                <a:blip r:embed="rId2"/>
                <a:stretch>
                  <a:fillRect l="-1200" r="-1733" b="-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777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777521"/>
              </a:xfrm>
              <a:prstGeom prst="rect">
                <a:avLst/>
              </a:prstGeom>
              <a:blipFill>
                <a:blip r:embed="rId3"/>
                <a:stretch>
                  <a:fillRect l="-1067" r="-1867" b="-12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6117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6117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774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862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func>
                          <m:func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8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</m:den>
                    </m:f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[0,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862672"/>
              </a:xfrm>
              <a:prstGeom prst="rect">
                <a:avLst/>
              </a:prstGeom>
              <a:blipFill>
                <a:blip r:embed="rId2"/>
                <a:stretch>
                  <a:fillRect l="-1200" b="-3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862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[0,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862672"/>
              </a:xfrm>
              <a:prstGeom prst="rect">
                <a:avLst/>
              </a:prstGeom>
              <a:blipFill>
                <a:blip r:embed="rId3"/>
                <a:stretch>
                  <a:fillRect l="-1067" r="-267" b="-42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b="0" i="0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616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01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766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over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[1, 4]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766428"/>
              </a:xfrm>
              <a:prstGeom prst="rect">
                <a:avLst/>
              </a:prstGeom>
              <a:blipFill>
                <a:blip r:embed="rId2"/>
                <a:stretch>
                  <a:fillRect l="-1200" r="-267" b="-1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764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over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[1, 5]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764953"/>
              </a:xfrm>
              <a:prstGeom prst="rect">
                <a:avLst/>
              </a:prstGeom>
              <a:blipFill>
                <a:blip r:embed="rId3"/>
                <a:stretch>
                  <a:fillRect l="-1067" r="-400" b="-12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49</m:t>
                              </m:r>
                            </m:num>
                            <m:den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17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7739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b="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4−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over the interval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[0, 4]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773994"/>
              </a:xfrm>
              <a:prstGeom prst="rect">
                <a:avLst/>
              </a:prstGeom>
              <a:blipFill>
                <a:blip r:embed="rId2"/>
                <a:stretch>
                  <a:fillRect l="-1200" b="-12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778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over the interval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[0, 2]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778098"/>
              </a:xfrm>
              <a:prstGeom prst="rect">
                <a:avLst/>
              </a:prstGeom>
              <a:blipFill>
                <a:blip r:embed="rId3"/>
                <a:stretch>
                  <a:fillRect l="-1067" b="-125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501409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501409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687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1792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func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your answer to part a to find the mean value over the interval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[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geometric considerations to write down the mean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</m:func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1792542"/>
              </a:xfrm>
              <a:prstGeom prst="rect">
                <a:avLst/>
              </a:prstGeom>
              <a:blipFill>
                <a:blip r:embed="rId2"/>
                <a:stretch>
                  <a:fillRect l="-533" r="-800" b="-23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1792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func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your answer to part a to find the mean value over the interval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[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Use geometric considerations to write down the mean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func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</m:t>
                        </m:r>
                        <m:func>
                          <m:func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400"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e>
                        </m:func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1792542"/>
              </a:xfrm>
              <a:prstGeom prst="rect">
                <a:avLst/>
              </a:prstGeom>
              <a:blipFill>
                <a:blip r:embed="rId3"/>
                <a:stretch>
                  <a:fillRect l="-400" r="-800" b="-27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2442095"/>
                <a:ext cx="4572001" cy="14446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f>
                              <m:fPr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num>
                              <m:den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den>
                            </m:f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16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func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2442095"/>
                <a:ext cx="4572001" cy="1444626"/>
              </a:xfrm>
              <a:prstGeom prst="rect">
                <a:avLst/>
              </a:prstGeom>
              <a:blipFill>
                <a:blip r:embed="rId4"/>
                <a:stretch>
                  <a:fillRect l="-667"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65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9915</TotalTime>
  <Words>615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3.2) The mean value of a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551</cp:revision>
  <dcterms:created xsi:type="dcterms:W3CDTF">2020-05-18T02:11:06Z</dcterms:created>
  <dcterms:modified xsi:type="dcterms:W3CDTF">2021-08-29T22:36:49Z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