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41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8.png"/><Relationship Id="rId2" Type="http://schemas.openxmlformats.org/officeDocument/2006/relationships/image" Target="../media/image7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4.png"/><Relationship Id="rId2" Type="http://schemas.openxmlformats.org/officeDocument/2006/relationships/image" Target="../media/image7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7.png"/><Relationship Id="rId2" Type="http://schemas.openxmlformats.org/officeDocument/2006/relationships/image" Target="../media/image7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1.png"/><Relationship Id="rId2" Type="http://schemas.openxmlformats.org/officeDocument/2006/relationships/image" Target="../media/image7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5.png"/><Relationship Id="rId2" Type="http://schemas.openxmlformats.org/officeDocument/2006/relationships/image" Target="../media/image71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7.png"/><Relationship Id="rId2" Type="http://schemas.openxmlformats.org/officeDocument/2006/relationships/image" Target="../media/image71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9.png"/><Relationship Id="rId2" Type="http://schemas.openxmlformats.org/officeDocument/2006/relationships/image" Target="../media/image7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3.png"/><Relationship Id="rId2" Type="http://schemas.openxmlformats.org/officeDocument/2006/relationships/image" Target="../media/image7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6.png"/><Relationship Id="rId2" Type="http://schemas.openxmlformats.org/officeDocument/2006/relationships/image" Target="../media/image72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3.1) Improper integrals</a:t>
            </a:r>
          </a:p>
        </p:txBody>
      </p:sp>
    </p:spTree>
    <p:extLst>
      <p:ext uri="{BB962C8B-B14F-4D97-AF65-F5344CB8AC3E}">
        <p14:creationId xmlns:p14="http://schemas.microsoft.com/office/powerpoint/2010/main" val="2505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exact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8663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8663"/>
              </a:xfrm>
              <a:prstGeom prst="rect">
                <a:avLst/>
              </a:prstGeom>
              <a:blipFill>
                <a:blip r:embed="rId3"/>
                <a:stretch>
                  <a:fillRect l="-1067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0140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0140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35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value of the improper integral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the improper integral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blipFill>
                <a:blip r:embed="rId3"/>
                <a:stretch>
                  <a:fillRect l="-1067" t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5546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5546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0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value of the improper integral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the improper integral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blipFill>
                <a:blip r:embed="rId3"/>
                <a:stretch>
                  <a:fillRect l="-1067" t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55462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55462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89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Find the value of the improper integral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the improper integral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6931"/>
              </a:xfrm>
              <a:prstGeom prst="rect">
                <a:avLst/>
              </a:prstGeom>
              <a:blipFill>
                <a:blip r:embed="rId3"/>
                <a:stretch>
                  <a:fillRect l="-1067" t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55462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55462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48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9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Show that the integral does not converge: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91553"/>
              </a:xfrm>
              <a:prstGeom prst="rect">
                <a:avLst/>
              </a:prstGeom>
              <a:blipFill>
                <a:blip r:embed="rId2"/>
                <a:stretch>
                  <a:fillRect l="-1200" t="-3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9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integral does not converge: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91553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555462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4299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Show that the integral does not converge: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66931"/>
              </a:xfrm>
              <a:prstGeom prst="rect">
                <a:avLst/>
              </a:prstGeom>
              <a:blipFill>
                <a:blip r:embed="rId2"/>
                <a:stretch>
                  <a:fillRect l="-1200" t="-3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9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integral does not converge: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91553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555462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42317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43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Show that the integral converges and find its value: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43930"/>
              </a:xfrm>
              <a:prstGeom prst="rect">
                <a:avLst/>
              </a:prstGeom>
              <a:blipFill>
                <a:blip r:embed="rId2"/>
                <a:stretch>
                  <a:fillRect l="-1200" t="-2439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43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integral converges and find its value: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43930"/>
              </a:xfrm>
              <a:prstGeom prst="rect">
                <a:avLst/>
              </a:prstGeom>
              <a:blipFill>
                <a:blip r:embed="rId3"/>
                <a:stretch>
                  <a:fillRect l="-1067" t="-2941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70559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70559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290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06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Evaluate the integral:</a:t>
                </a:r>
                <a:endParaRPr lang="en-GB" sz="18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06366"/>
              </a:xfrm>
              <a:prstGeom prst="rect">
                <a:avLst/>
              </a:prstGeom>
              <a:blipFill>
                <a:blip r:embed="rId2"/>
                <a:stretch>
                  <a:fillRect l="-1200" t="-30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92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Evaluate the integral: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92131"/>
              </a:xfrm>
              <a:prstGeom prst="rect">
                <a:avLst/>
              </a:prstGeom>
              <a:blipFill>
                <a:blip r:embed="rId3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70559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70559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6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66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0" dirty="0">
                    <a:latin typeface="Candara" panose="020E0502030303020204" pitchFamily="34" charset="0"/>
                  </a:rPr>
                  <a:t>Show that the integral is divergent: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66254"/>
              </a:xfrm>
              <a:prstGeom prst="rect">
                <a:avLst/>
              </a:prstGeom>
              <a:blipFill>
                <a:blip r:embed="rId2"/>
                <a:stretch>
                  <a:fillRect l="-1200" t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6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integral is divergent: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67829"/>
              </a:xfrm>
              <a:prstGeom prst="rect">
                <a:avLst/>
              </a:prstGeom>
              <a:blipFill>
                <a:blip r:embed="rId3"/>
                <a:stretch>
                  <a:fillRect l="-1067" t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92066" y="1705595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70366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9914</TotalTime>
  <Words>503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3.1) Improper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550</cp:revision>
  <dcterms:created xsi:type="dcterms:W3CDTF">2020-05-18T02:11:06Z</dcterms:created>
  <dcterms:modified xsi:type="dcterms:W3CDTF">2021-08-29T22:36:04Z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