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6418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8.png"/><Relationship Id="rId2" Type="http://schemas.openxmlformats.org/officeDocument/2006/relationships/image" Target="../media/image7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4.png"/><Relationship Id="rId2" Type="http://schemas.openxmlformats.org/officeDocument/2006/relationships/image" Target="../media/image70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0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7.png"/><Relationship Id="rId2" Type="http://schemas.openxmlformats.org/officeDocument/2006/relationships/image" Target="../media/image70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0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1.png"/><Relationship Id="rId2" Type="http://schemas.openxmlformats.org/officeDocument/2006/relationships/image" Target="../media/image70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5.png"/><Relationship Id="rId2" Type="http://schemas.openxmlformats.org/officeDocument/2006/relationships/image" Target="../media/image71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7.png"/><Relationship Id="rId2" Type="http://schemas.openxmlformats.org/officeDocument/2006/relationships/image" Target="../media/image71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9.png"/><Relationship Id="rId2" Type="http://schemas.openxmlformats.org/officeDocument/2006/relationships/image" Target="../media/image7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3.png"/><Relationship Id="rId2" Type="http://schemas.openxmlformats.org/officeDocument/2006/relationships/image" Target="../media/image72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6.png"/><Relationship Id="rId2" Type="http://schemas.openxmlformats.org/officeDocument/2006/relationships/image" Target="../media/image72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3.1) Improper integrals</a:t>
            </a:r>
          </a:p>
        </p:txBody>
      </p:sp>
    </p:spTree>
    <p:extLst>
      <p:ext uri="{BB962C8B-B14F-4D97-AF65-F5344CB8AC3E}">
        <p14:creationId xmlns:p14="http://schemas.microsoft.com/office/powerpoint/2010/main" val="25059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68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Find the exact value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68663"/>
              </a:xfrm>
              <a:prstGeom prst="rect">
                <a:avLst/>
              </a:prstGeom>
              <a:blipFill>
                <a:blip r:embed="rId2"/>
                <a:stretch>
                  <a:fillRect l="-1200" t="-31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68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value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68663"/>
              </a:xfrm>
              <a:prstGeom prst="rect">
                <a:avLst/>
              </a:prstGeom>
              <a:blipFill>
                <a:blip r:embed="rId3"/>
                <a:stretch>
                  <a:fillRect l="-1067" t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50140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50140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8352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66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Find the value of the improper integral</a:t>
                </a:r>
                <a:endParaRPr lang="en-GB" sz="18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66931"/>
              </a:xfrm>
              <a:prstGeom prst="rect">
                <a:avLst/>
              </a:prstGeom>
              <a:blipFill>
                <a:blip r:embed="rId2"/>
                <a:stretch>
                  <a:fillRect l="-1200" t="-31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66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value of the improper integral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66931"/>
              </a:xfrm>
              <a:prstGeom prst="rect">
                <a:avLst/>
              </a:prstGeom>
              <a:blipFill>
                <a:blip r:embed="rId3"/>
                <a:stretch>
                  <a:fillRect l="-1067" t="-37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555462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555462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207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66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Find the value of the improper integral</a:t>
                </a:r>
                <a:endParaRPr lang="en-GB" sz="18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66931"/>
              </a:xfrm>
              <a:prstGeom prst="rect">
                <a:avLst/>
              </a:prstGeom>
              <a:blipFill>
                <a:blip r:embed="rId2"/>
                <a:stretch>
                  <a:fillRect l="-1200" t="-31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66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value of the improper integral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66931"/>
              </a:xfrm>
              <a:prstGeom prst="rect">
                <a:avLst/>
              </a:prstGeom>
              <a:blipFill>
                <a:blip r:embed="rId3"/>
                <a:stretch>
                  <a:fillRect l="-1067" t="-37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555462"/>
                <a:ext cx="4572001" cy="4019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555462"/>
                <a:ext cx="4572001" cy="4019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889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66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Find the value of the improper integral</a:t>
                </a:r>
                <a:endParaRPr lang="en-GB" sz="18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66931"/>
              </a:xfrm>
              <a:prstGeom prst="rect">
                <a:avLst/>
              </a:prstGeom>
              <a:blipFill>
                <a:blip r:embed="rId2"/>
                <a:stretch>
                  <a:fillRect l="-1200" t="-31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66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value of the improper integral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66931"/>
              </a:xfrm>
              <a:prstGeom prst="rect">
                <a:avLst/>
              </a:prstGeom>
              <a:blipFill>
                <a:blip r:embed="rId3"/>
                <a:stretch>
                  <a:fillRect l="-1067" t="-37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555462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555462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2486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91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Show that the integral does not converge:</a:t>
                </a:r>
                <a:endParaRPr lang="en-GB" sz="18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91553"/>
              </a:xfrm>
              <a:prstGeom prst="rect">
                <a:avLst/>
              </a:prstGeom>
              <a:blipFill>
                <a:blip r:embed="rId2"/>
                <a:stretch>
                  <a:fillRect l="-1200" t="-3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91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the integral does not converge: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91553"/>
              </a:xfrm>
              <a:prstGeom prst="rect">
                <a:avLst/>
              </a:prstGeom>
              <a:blipFill>
                <a:blip r:embed="rId3"/>
                <a:stretch>
                  <a:fillRect l="-1067" t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82033" y="1555462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142994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66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Show that the integral does not converge:</a:t>
                </a:r>
                <a:endParaRPr lang="en-GB" sz="18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g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66931"/>
              </a:xfrm>
              <a:prstGeom prst="rect">
                <a:avLst/>
              </a:prstGeom>
              <a:blipFill>
                <a:blip r:embed="rId2"/>
                <a:stretch>
                  <a:fillRect l="-1200" t="-31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91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the integral does not converge: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91553"/>
              </a:xfrm>
              <a:prstGeom prst="rect">
                <a:avLst/>
              </a:prstGeom>
              <a:blipFill>
                <a:blip r:embed="rId3"/>
                <a:stretch>
                  <a:fillRect l="-1067" t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82033" y="1555462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242317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2439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Show that the integral converges and find its value:</a:t>
                </a:r>
                <a:endParaRPr lang="en-GB" sz="18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sup>
                          </m:sSup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243930"/>
              </a:xfrm>
              <a:prstGeom prst="rect">
                <a:avLst/>
              </a:prstGeom>
              <a:blipFill>
                <a:blip r:embed="rId2"/>
                <a:stretch>
                  <a:fillRect l="-1200" t="-2439" r="-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2439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the integral converges and find its value: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sup>
                          </m:sSup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243930"/>
              </a:xfrm>
              <a:prstGeom prst="rect">
                <a:avLst/>
              </a:prstGeom>
              <a:blipFill>
                <a:blip r:embed="rId3"/>
                <a:stretch>
                  <a:fillRect l="-1067" t="-2941" r="-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70559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70559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290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006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Evaluate the integral:</a:t>
                </a:r>
                <a:endParaRPr lang="en-GB" sz="18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g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4−</m:t>
                                  </m:r>
                                  <m:sSup>
                                    <m:sSup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006366"/>
              </a:xfrm>
              <a:prstGeom prst="rect">
                <a:avLst/>
              </a:prstGeom>
              <a:blipFill>
                <a:blip r:embed="rId2"/>
                <a:stretch>
                  <a:fillRect l="-1200" t="-30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921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Evaluate the integral: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4−</m:t>
                                  </m:r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92131"/>
              </a:xfrm>
              <a:prstGeom prst="rect">
                <a:avLst/>
              </a:prstGeom>
              <a:blipFill>
                <a:blip r:embed="rId3"/>
                <a:stretch>
                  <a:fillRect l="-1067" t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70559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70559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860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0662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Show that the integral is divergent: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066254"/>
              </a:xfrm>
              <a:prstGeom prst="rect">
                <a:avLst/>
              </a:prstGeom>
              <a:blipFill>
                <a:blip r:embed="rId2"/>
                <a:stretch>
                  <a:fillRect l="-1200" t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67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the integral is divergent: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67829"/>
              </a:xfrm>
              <a:prstGeom prst="rect">
                <a:avLst/>
              </a:prstGeom>
              <a:blipFill>
                <a:blip r:embed="rId3"/>
                <a:stretch>
                  <a:fillRect l="-1067" t="-37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92066" y="1705595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70366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EFA48F-D03A-4838-80D3-4F66A1C0C3CF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9914</TotalTime>
  <Words>503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Candara</vt:lpstr>
      <vt:lpstr>Office Theme</vt:lpstr>
      <vt:lpstr>3.1) Improper integrals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550</cp:revision>
  <dcterms:created xsi:type="dcterms:W3CDTF">2020-05-18T02:11:06Z</dcterms:created>
  <dcterms:modified xsi:type="dcterms:W3CDTF">2021-08-29T22:36:04Z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