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9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7.png"/><Relationship Id="rId2" Type="http://schemas.openxmlformats.org/officeDocument/2006/relationships/image" Target="../media/image1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1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png"/><Relationship Id="rId2" Type="http://schemas.openxmlformats.org/officeDocument/2006/relationships/image" Target="../media/image2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9.png"/><Relationship Id="rId2" Type="http://schemas.openxmlformats.org/officeDocument/2006/relationships/image" Target="../media/image20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3.png"/><Relationship Id="rId2" Type="http://schemas.openxmlformats.org/officeDocument/2006/relationships/image" Target="../media/image2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6.png"/><Relationship Id="rId2" Type="http://schemas.openxmlformats.org/officeDocument/2006/relationships/image" Target="../media/image2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7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png"/><Relationship Id="rId2" Type="http://schemas.openxmlformats.org/officeDocument/2006/relationships/image" Target="../media/image1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png"/><Relationship Id="rId2" Type="http://schemas.openxmlformats.org/officeDocument/2006/relationships/image" Target="../media/image18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8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4.png"/><Relationship Id="rId2" Type="http://schemas.openxmlformats.org/officeDocument/2006/relationships/image" Target="../media/image1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3) Series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537848"/>
              </p:ext>
            </p:extLst>
          </p:nvPr>
        </p:nvGraphicFramePr>
        <p:xfrm>
          <a:off x="-1" y="737040"/>
          <a:ext cx="9143999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3.1) Sums of natural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3.2) Sums of squares and cubes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4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48271"/>
                <a:ext cx="4692427" cy="1401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deduce an expression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48271"/>
                <a:ext cx="4692427" cy="1401025"/>
              </a:xfrm>
              <a:prstGeom prst="rect">
                <a:avLst/>
              </a:prstGeom>
              <a:blipFill>
                <a:blip r:embed="rId2"/>
                <a:stretch>
                  <a:fillRect l="-1039" t="-2620" b="-6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2" y="452736"/>
                <a:ext cx="4692427" cy="1401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deduce an expression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52736"/>
                <a:ext cx="4692427" cy="1401025"/>
              </a:xfrm>
              <a:prstGeom prst="rect">
                <a:avLst/>
              </a:prstGeom>
              <a:blipFill>
                <a:blip r:embed="rId3"/>
                <a:stretch>
                  <a:fillRect l="-1039" t="-2174" b="-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19287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28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181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704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𝑎𝑟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are rational constants.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</a:t>
                </a:r>
                <a:r>
                  <a:rPr lang="en-GB" sz="1600" b="0" dirty="0">
                    <a:latin typeface="Candara" panose="020E0502030303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=152</m:t>
                      </m:r>
                    </m:oMath>
                  </m:oMathPara>
                </a14:m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324</m:t>
                      </m:r>
                    </m:oMath>
                  </m:oMathPara>
                </a14:m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704202"/>
              </a:xfrm>
              <a:prstGeom prst="rect">
                <a:avLst/>
              </a:prstGeom>
              <a:blipFill>
                <a:blip r:embed="rId2"/>
                <a:stretch>
                  <a:fillRect l="-667" t="-677" b="-2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704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𝑎𝑟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rational constants.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=78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704202"/>
              </a:xfrm>
              <a:prstGeom prst="rect">
                <a:avLst/>
              </a:prstGeom>
              <a:blipFill>
                <a:blip r:embed="rId3"/>
                <a:stretch>
                  <a:fillRect l="-667" t="-676" b="-20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3152473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152473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25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3.2) Sums of squares and cubes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15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335480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77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25458400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70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65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+1)(14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65346"/>
              </a:xfrm>
              <a:prstGeom prst="rect">
                <a:avLst/>
              </a:prstGeom>
              <a:blipFill>
                <a:blip r:embed="rId2"/>
                <a:stretch>
                  <a:fillRect l="-1333" t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+1)(7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EDA1F6C-08D0-4179-B4E6-945CF5F1BE86}"/>
              </a:ext>
            </a:extLst>
          </p:cNvPr>
          <p:cNvSpPr txBox="1"/>
          <p:nvPr/>
        </p:nvSpPr>
        <p:spPr>
          <a:xfrm>
            <a:off x="4572000" y="1988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262581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38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+26)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38737"/>
              </a:xfrm>
              <a:prstGeom prst="rect">
                <a:avLst/>
              </a:prstGeom>
              <a:blipFill>
                <a:blip r:embed="rId2"/>
                <a:stretch>
                  <a:fillRect l="-1333" t="-2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5346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EDA1F6C-08D0-4179-B4E6-945CF5F1BE86}"/>
              </a:ext>
            </a:extLst>
          </p:cNvPr>
          <p:cNvSpPr txBox="1"/>
          <p:nvPr/>
        </p:nvSpPr>
        <p:spPr>
          <a:xfrm>
            <a:off x="4572000" y="1988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96470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947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947071"/>
              </a:xfrm>
              <a:prstGeom prst="rect">
                <a:avLst/>
              </a:prstGeom>
              <a:blipFill>
                <a:blip r:embed="rId2"/>
                <a:stretch>
                  <a:fillRect l="-667" t="-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45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+3)(2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+1)(3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+3)(2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45533"/>
              </a:xfrm>
              <a:prstGeom prst="rect">
                <a:avLst/>
              </a:prstGeom>
              <a:blipFill>
                <a:blip r:embed="rId3"/>
                <a:stretch>
                  <a:fillRect l="-667" t="-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66983" y="2338702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1445230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338702"/>
                <a:ext cx="4572000" cy="707886"/>
              </a:xfrm>
              <a:prstGeom prst="rect">
                <a:avLst/>
              </a:prstGeom>
              <a:blipFill>
                <a:blip r:embed="rId4"/>
                <a:stretch>
                  <a:fillRect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720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294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that satisfies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29449"/>
              </a:xfrm>
              <a:prstGeom prst="rect">
                <a:avLst/>
              </a:prstGeom>
              <a:blipFill>
                <a:blip r:embed="rId2"/>
                <a:stretch>
                  <a:fillRect l="-667" t="-17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09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that satisfies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09444"/>
              </a:xfrm>
              <a:prstGeom prst="rect">
                <a:avLst/>
              </a:prstGeom>
              <a:blipFill>
                <a:blip r:embed="rId3"/>
                <a:stretch>
                  <a:fillRect l="-667" t="-1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2626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6266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08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3.1) Sums of natural numbers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5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blipFill>
                <a:blip r:embed="rId2"/>
                <a:stretch>
                  <a:fillRect l="-1333" t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blipFill>
                <a:blip r:embed="rId3"/>
                <a:stretch>
                  <a:fillRect l="-1333" t="-1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700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−1+1+3+5+7+9+11+13+15+17=80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7007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7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blipFill>
                <a:blip r:embed="rId2"/>
                <a:stretch>
                  <a:fillRect l="-1333" t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blipFill>
                <a:blip r:embed="rId3"/>
                <a:stretch>
                  <a:fillRect l="-1333" t="-1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=199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83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1065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84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3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=5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(for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3636"/>
              </a:xfrm>
              <a:prstGeom prst="rect">
                <a:avLst/>
              </a:prstGeom>
              <a:blipFill>
                <a:blip r:embed="rId2"/>
                <a:stretch>
                  <a:fillRect l="-1333" t="-2326" b="-6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3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=5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(for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≥3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3636"/>
              </a:xfrm>
              <a:prstGeom prst="rect">
                <a:avLst/>
              </a:prstGeom>
              <a:blipFill>
                <a:blip r:embed="rId3"/>
                <a:stretch>
                  <a:fillRect l="-1333" t="-1938" b="-6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EDA1F6C-08D0-4179-B4E6-945CF5F1BE86}"/>
              </a:ext>
            </a:extLst>
          </p:cNvPr>
          <p:cNvSpPr txBox="1"/>
          <p:nvPr/>
        </p:nvSpPr>
        <p:spPr>
          <a:xfrm>
            <a:off x="4572000" y="1988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0124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3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3744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9800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634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414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=50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414572"/>
              </a:xfrm>
              <a:prstGeom prst="rect">
                <a:avLst/>
              </a:prstGeom>
              <a:blipFill>
                <a:blip r:embed="rId2"/>
                <a:stretch>
                  <a:fillRect l="-1333" t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41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(7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=20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416495"/>
              </a:xfrm>
              <a:prstGeom prst="rect">
                <a:avLst/>
              </a:prstGeom>
              <a:blipFill>
                <a:blip r:embed="rId3"/>
                <a:stretch>
                  <a:fillRect l="-1333" t="-1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926322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7471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26322"/>
                <a:ext cx="4572000" cy="707886"/>
              </a:xfrm>
              <a:prstGeom prst="rect">
                <a:avLst/>
              </a:prstGeom>
              <a:blipFill>
                <a:blip r:embed="rId4"/>
                <a:stretch>
                  <a:fillRect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17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70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smallest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(6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&gt;310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70156"/>
              </a:xfrm>
              <a:prstGeom prst="rect">
                <a:avLst/>
              </a:prstGeom>
              <a:blipFill>
                <a:blip r:embed="rId2"/>
                <a:stretch>
                  <a:fillRect l="-1333" t="-2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70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smallest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−5)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&gt;4850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70156"/>
              </a:xfrm>
              <a:prstGeom prst="rect">
                <a:avLst/>
              </a:prstGeom>
              <a:blipFill>
                <a:blip r:embed="rId3"/>
                <a:stretch>
                  <a:fillRect l="-1333" t="-2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812755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12755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11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9854</TotalTime>
  <Words>1188</Words>
  <Application>Microsoft Office PowerPoint</Application>
  <PresentationFormat>On-screen Show (4:3)</PresentationFormat>
  <Paragraphs>170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Candara</vt:lpstr>
      <vt:lpstr>Office Theme</vt:lpstr>
      <vt:lpstr>3) Series</vt:lpstr>
      <vt:lpstr>3.1) Sums of natural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3.2) Sums of squares and cubes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542</cp:revision>
  <dcterms:created xsi:type="dcterms:W3CDTF">2020-05-18T02:11:06Z</dcterms:created>
  <dcterms:modified xsi:type="dcterms:W3CDTF">2021-08-28T11:04:59Z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