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9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75" r:id="rId15"/>
    <p:sldId id="276" r:id="rId16"/>
    <p:sldId id="280" r:id="rId17"/>
    <p:sldId id="281" r:id="rId18"/>
    <p:sldId id="282" r:id="rId19"/>
    <p:sldId id="284" r:id="rId20"/>
    <p:sldId id="285" r:id="rId21"/>
    <p:sldId id="283" r:id="rId22"/>
    <p:sldId id="261" r:id="rId23"/>
    <p:sldId id="262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63" r:id="rId39"/>
    <p:sldId id="264" r:id="rId40"/>
    <p:sldId id="301" r:id="rId41"/>
    <p:sldId id="300" r:id="rId42"/>
    <p:sldId id="304" r:id="rId43"/>
    <p:sldId id="302" r:id="rId44"/>
    <p:sldId id="305" r:id="rId45"/>
    <p:sldId id="303" r:id="rId46"/>
    <p:sldId id="306" r:id="rId47"/>
    <p:sldId id="307" r:id="rId48"/>
    <p:sldId id="308" r:id="rId49"/>
    <p:sldId id="265" r:id="rId50"/>
    <p:sldId id="266" r:id="rId51"/>
    <p:sldId id="309" r:id="rId52"/>
    <p:sldId id="310" r:id="rId53"/>
    <p:sldId id="311" r:id="rId54"/>
    <p:sldId id="312" r:id="rId55"/>
    <p:sldId id="314" r:id="rId56"/>
    <p:sldId id="313" r:id="rId57"/>
    <p:sldId id="315" r:id="rId58"/>
    <p:sldId id="316" r:id="rId59"/>
    <p:sldId id="317" r:id="rId60"/>
    <p:sldId id="267" r:id="rId61"/>
    <p:sldId id="268" r:id="rId62"/>
    <p:sldId id="320" r:id="rId63"/>
    <p:sldId id="318" r:id="rId64"/>
    <p:sldId id="321" r:id="rId65"/>
    <p:sldId id="322" r:id="rId66"/>
    <p:sldId id="323" r:id="rId67"/>
    <p:sldId id="324" r:id="rId68"/>
    <p:sldId id="325" r:id="rId69"/>
    <p:sldId id="319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6" autoAdjust="0"/>
    <p:restoredTop sz="88876" autoAdjust="0"/>
  </p:normalViewPr>
  <p:slideViewPr>
    <p:cSldViewPr snapToGrid="0">
      <p:cViewPr>
        <p:scale>
          <a:sx n="100" d="100"/>
          <a:sy n="100" d="100"/>
        </p:scale>
        <p:origin x="4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8025-280A-427D-A868-D1734BE373B8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D71C3-AC9D-4C3D-AD3F-F7D208F71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6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6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3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7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4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2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02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1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D71C3-AC9D-4C3D-AD3F-F7D208F719D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8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FF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12" Type="http://schemas.openxmlformats.org/officeDocument/2006/relationships/image" Target="../media/image8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0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0.png"/><Relationship Id="rId5" Type="http://schemas.openxmlformats.org/officeDocument/2006/relationships/image" Target="../media/image80.png"/><Relationship Id="rId10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2.png"/><Relationship Id="rId3" Type="http://schemas.openxmlformats.org/officeDocument/2006/relationships/image" Target="../media/image136.png"/><Relationship Id="rId7" Type="http://schemas.openxmlformats.org/officeDocument/2006/relationships/image" Target="../media/image148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44.png"/><Relationship Id="rId5" Type="http://schemas.openxmlformats.org/officeDocument/2006/relationships/image" Target="../media/image146.png"/><Relationship Id="rId15" Type="http://schemas.openxmlformats.org/officeDocument/2006/relationships/image" Target="../media/image154.png"/><Relationship Id="rId10" Type="http://schemas.openxmlformats.org/officeDocument/2006/relationships/image" Target="../media/image151.png"/><Relationship Id="rId4" Type="http://schemas.openxmlformats.org/officeDocument/2006/relationships/image" Target="../media/image137.png"/><Relationship Id="rId9" Type="http://schemas.openxmlformats.org/officeDocument/2006/relationships/image" Target="../media/image150.png"/><Relationship Id="rId1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3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image" Target="../media/image171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79.png"/><Relationship Id="rId5" Type="http://schemas.openxmlformats.org/officeDocument/2006/relationships/image" Target="../media/image174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3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87.png"/><Relationship Id="rId7" Type="http://schemas.openxmlformats.org/officeDocument/2006/relationships/image" Target="../media/image20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87.png"/><Relationship Id="rId7" Type="http://schemas.openxmlformats.org/officeDocument/2006/relationships/image" Target="../media/image211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3" Type="http://schemas.openxmlformats.org/officeDocument/2006/relationships/image" Target="../media/image187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3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216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3" Type="http://schemas.openxmlformats.org/officeDocument/2006/relationships/image" Target="../media/image187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" Type="http://schemas.openxmlformats.org/officeDocument/2006/relationships/image" Target="../media/image227.png"/><Relationship Id="rId16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32.png"/><Relationship Id="rId5" Type="http://schemas.openxmlformats.org/officeDocument/2006/relationships/image" Target="../media/image213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4" Type="http://schemas.openxmlformats.org/officeDocument/2006/relationships/image" Target="../media/image216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42.png"/><Relationship Id="rId3" Type="http://schemas.openxmlformats.org/officeDocument/2006/relationships/image" Target="../media/image187.png"/><Relationship Id="rId7" Type="http://schemas.openxmlformats.org/officeDocument/2006/relationships/image" Target="../media/image228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" Type="http://schemas.openxmlformats.org/officeDocument/2006/relationships/image" Target="../media/image227.png"/><Relationship Id="rId16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32.png"/><Relationship Id="rId5" Type="http://schemas.openxmlformats.org/officeDocument/2006/relationships/image" Target="../media/image213.png"/><Relationship Id="rId15" Type="http://schemas.openxmlformats.org/officeDocument/2006/relationships/image" Target="../media/image244.png"/><Relationship Id="rId10" Type="http://schemas.openxmlformats.org/officeDocument/2006/relationships/image" Target="../media/image231.png"/><Relationship Id="rId4" Type="http://schemas.openxmlformats.org/officeDocument/2006/relationships/image" Target="../media/image216.png"/><Relationship Id="rId9" Type="http://schemas.openxmlformats.org/officeDocument/2006/relationships/image" Target="../media/image230.png"/><Relationship Id="rId14" Type="http://schemas.openxmlformats.org/officeDocument/2006/relationships/image" Target="../media/image2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187.png"/><Relationship Id="rId7" Type="http://schemas.openxmlformats.org/officeDocument/2006/relationships/image" Target="../media/image228.png"/><Relationship Id="rId12" Type="http://schemas.openxmlformats.org/officeDocument/2006/relationships/image" Target="../media/image251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50.png"/><Relationship Id="rId5" Type="http://schemas.openxmlformats.org/officeDocument/2006/relationships/image" Target="../media/image213.png"/><Relationship Id="rId10" Type="http://schemas.openxmlformats.org/officeDocument/2006/relationships/image" Target="../media/image249.png"/><Relationship Id="rId4" Type="http://schemas.openxmlformats.org/officeDocument/2006/relationships/image" Target="../media/image216.png"/><Relationship Id="rId9" Type="http://schemas.openxmlformats.org/officeDocument/2006/relationships/image" Target="../media/image2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187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187.png"/><Relationship Id="rId7" Type="http://schemas.openxmlformats.org/officeDocument/2006/relationships/image" Target="../media/image266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10" Type="http://schemas.openxmlformats.org/officeDocument/2006/relationships/image" Target="../media/image269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277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87.png"/><Relationship Id="rId7" Type="http://schemas.openxmlformats.org/officeDocument/2006/relationships/image" Target="../media/image282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image" Target="../media/image297.png"/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12" Type="http://schemas.openxmlformats.org/officeDocument/2006/relationships/image" Target="../media/image296.png"/><Relationship Id="rId17" Type="http://schemas.openxmlformats.org/officeDocument/2006/relationships/image" Target="../media/image301.png"/><Relationship Id="rId2" Type="http://schemas.openxmlformats.org/officeDocument/2006/relationships/image" Target="../media/image286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295.png"/><Relationship Id="rId5" Type="http://schemas.openxmlformats.org/officeDocument/2006/relationships/image" Target="../media/image289.png"/><Relationship Id="rId15" Type="http://schemas.openxmlformats.org/officeDocument/2006/relationships/image" Target="../media/image299.png"/><Relationship Id="rId10" Type="http://schemas.openxmlformats.org/officeDocument/2006/relationships/image" Target="../media/image294.png"/><Relationship Id="rId4" Type="http://schemas.openxmlformats.org/officeDocument/2006/relationships/image" Target="../media/image288.png"/><Relationship Id="rId9" Type="http://schemas.openxmlformats.org/officeDocument/2006/relationships/image" Target="../media/image293.png"/><Relationship Id="rId14" Type="http://schemas.openxmlformats.org/officeDocument/2006/relationships/image" Target="../media/image2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3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17" Type="http://schemas.openxmlformats.org/officeDocument/2006/relationships/image" Target="../media/image317.png"/><Relationship Id="rId2" Type="http://schemas.openxmlformats.org/officeDocument/2006/relationships/image" Target="../media/image302.png"/><Relationship Id="rId16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5" Type="http://schemas.openxmlformats.org/officeDocument/2006/relationships/image" Target="../media/image31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Relationship Id="rId14" Type="http://schemas.openxmlformats.org/officeDocument/2006/relationships/image" Target="../media/image3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16.png"/><Relationship Id="rId3" Type="http://schemas.openxmlformats.org/officeDocument/2006/relationships/image" Target="../media/image319.png"/><Relationship Id="rId7" Type="http://schemas.openxmlformats.org/officeDocument/2006/relationships/image" Target="../media/image323.png"/><Relationship Id="rId12" Type="http://schemas.openxmlformats.org/officeDocument/2006/relationships/image" Target="../media/image315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5" Type="http://schemas.openxmlformats.org/officeDocument/2006/relationships/image" Target="../media/image321.png"/><Relationship Id="rId10" Type="http://schemas.openxmlformats.org/officeDocument/2006/relationships/image" Target="../media/image326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Relationship Id="rId14" Type="http://schemas.openxmlformats.org/officeDocument/2006/relationships/image" Target="../media/image3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13" Type="http://schemas.openxmlformats.org/officeDocument/2006/relationships/image" Target="../media/image336.png"/><Relationship Id="rId3" Type="http://schemas.openxmlformats.org/officeDocument/2006/relationships/image" Target="../media/image329.png"/><Relationship Id="rId7" Type="http://schemas.openxmlformats.org/officeDocument/2006/relationships/image" Target="../media/image315.png"/><Relationship Id="rId12" Type="http://schemas.openxmlformats.org/officeDocument/2006/relationships/image" Target="../media/image335.png"/><Relationship Id="rId17" Type="http://schemas.openxmlformats.org/officeDocument/2006/relationships/image" Target="../media/image340.png"/><Relationship Id="rId2" Type="http://schemas.openxmlformats.org/officeDocument/2006/relationships/image" Target="../media/image328.png"/><Relationship Id="rId16" Type="http://schemas.openxmlformats.org/officeDocument/2006/relationships/image" Target="../media/image3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4.png"/><Relationship Id="rId5" Type="http://schemas.openxmlformats.org/officeDocument/2006/relationships/image" Target="../media/image331.png"/><Relationship Id="rId15" Type="http://schemas.openxmlformats.org/officeDocument/2006/relationships/image" Target="../media/image338.png"/><Relationship Id="rId10" Type="http://schemas.openxmlformats.org/officeDocument/2006/relationships/image" Target="../media/image333.png"/><Relationship Id="rId4" Type="http://schemas.openxmlformats.org/officeDocument/2006/relationships/image" Target="../media/image330.png"/><Relationship Id="rId9" Type="http://schemas.openxmlformats.org/officeDocument/2006/relationships/image" Target="../media/image317.png"/><Relationship Id="rId14" Type="http://schemas.openxmlformats.org/officeDocument/2006/relationships/image" Target="../media/image3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48.png"/><Relationship Id="rId3" Type="http://schemas.openxmlformats.org/officeDocument/2006/relationships/image" Target="../media/image3040.png"/><Relationship Id="rId7" Type="http://schemas.openxmlformats.org/officeDocument/2006/relationships/image" Target="../media/image342.png"/><Relationship Id="rId12" Type="http://schemas.openxmlformats.org/officeDocument/2006/relationships/image" Target="../media/image347.png"/><Relationship Id="rId2" Type="http://schemas.openxmlformats.org/officeDocument/2006/relationships/image" Target="../media/image341.png"/><Relationship Id="rId16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346.png"/><Relationship Id="rId5" Type="http://schemas.openxmlformats.org/officeDocument/2006/relationships/image" Target="../media/image316.png"/><Relationship Id="rId15" Type="http://schemas.openxmlformats.org/officeDocument/2006/relationships/image" Target="../media/image350.png"/><Relationship Id="rId10" Type="http://schemas.openxmlformats.org/officeDocument/2006/relationships/image" Target="../media/image345.png"/><Relationship Id="rId4" Type="http://schemas.openxmlformats.org/officeDocument/2006/relationships/image" Target="../media/image315.png"/><Relationship Id="rId9" Type="http://schemas.openxmlformats.org/officeDocument/2006/relationships/image" Target="../media/image344.png"/><Relationship Id="rId14" Type="http://schemas.openxmlformats.org/officeDocument/2006/relationships/image" Target="../media/image3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55.png"/><Relationship Id="rId18" Type="http://schemas.openxmlformats.org/officeDocument/2006/relationships/image" Target="../media/image360.png"/><Relationship Id="rId3" Type="http://schemas.openxmlformats.org/officeDocument/2006/relationships/image" Target="../media/image315.png"/><Relationship Id="rId7" Type="http://schemas.openxmlformats.org/officeDocument/2006/relationships/image" Target="../media/image343.png"/><Relationship Id="rId12" Type="http://schemas.openxmlformats.org/officeDocument/2006/relationships/image" Target="../media/image354.png"/><Relationship Id="rId17" Type="http://schemas.openxmlformats.org/officeDocument/2006/relationships/image" Target="../media/image359.png"/><Relationship Id="rId2" Type="http://schemas.openxmlformats.org/officeDocument/2006/relationships/image" Target="../media/image3040.png"/><Relationship Id="rId16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53.png"/><Relationship Id="rId5" Type="http://schemas.openxmlformats.org/officeDocument/2006/relationships/image" Target="../media/image317.png"/><Relationship Id="rId15" Type="http://schemas.openxmlformats.org/officeDocument/2006/relationships/image" Target="../media/image357.png"/><Relationship Id="rId10" Type="http://schemas.openxmlformats.org/officeDocument/2006/relationships/image" Target="../media/image352.png"/><Relationship Id="rId4" Type="http://schemas.openxmlformats.org/officeDocument/2006/relationships/image" Target="../media/image316.png"/><Relationship Id="rId9" Type="http://schemas.openxmlformats.org/officeDocument/2006/relationships/image" Target="../media/image351.png"/><Relationship Id="rId14" Type="http://schemas.openxmlformats.org/officeDocument/2006/relationships/image" Target="../media/image35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image" Target="../media/image369.png"/><Relationship Id="rId3" Type="http://schemas.openxmlformats.org/officeDocument/2006/relationships/image" Target="../media/image315.png"/><Relationship Id="rId7" Type="http://schemas.openxmlformats.org/officeDocument/2006/relationships/image" Target="../media/image363.png"/><Relationship Id="rId12" Type="http://schemas.openxmlformats.org/officeDocument/2006/relationships/image" Target="../media/image368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11" Type="http://schemas.openxmlformats.org/officeDocument/2006/relationships/image" Target="../media/image367.png"/><Relationship Id="rId5" Type="http://schemas.openxmlformats.org/officeDocument/2006/relationships/image" Target="../media/image317.png"/><Relationship Id="rId15" Type="http://schemas.openxmlformats.org/officeDocument/2006/relationships/image" Target="../media/image371.png"/><Relationship Id="rId10" Type="http://schemas.openxmlformats.org/officeDocument/2006/relationships/image" Target="../media/image366.png"/><Relationship Id="rId4" Type="http://schemas.openxmlformats.org/officeDocument/2006/relationships/image" Target="../media/image316.png"/><Relationship Id="rId9" Type="http://schemas.openxmlformats.org/officeDocument/2006/relationships/image" Target="../media/image365.png"/><Relationship Id="rId14" Type="http://schemas.openxmlformats.org/officeDocument/2006/relationships/image" Target="../media/image3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image" Target="../media/image368.png"/><Relationship Id="rId18" Type="http://schemas.openxmlformats.org/officeDocument/2006/relationships/image" Target="../media/image376.png"/><Relationship Id="rId3" Type="http://schemas.openxmlformats.org/officeDocument/2006/relationships/image" Target="../media/image315.png"/><Relationship Id="rId7" Type="http://schemas.openxmlformats.org/officeDocument/2006/relationships/image" Target="../media/image362.png"/><Relationship Id="rId12" Type="http://schemas.openxmlformats.org/officeDocument/2006/relationships/image" Target="../media/image367.png"/><Relationship Id="rId17" Type="http://schemas.openxmlformats.org/officeDocument/2006/relationships/image" Target="../media/image375.png"/><Relationship Id="rId2" Type="http://schemas.openxmlformats.org/officeDocument/2006/relationships/image" Target="../media/image372.png"/><Relationship Id="rId16" Type="http://schemas.openxmlformats.org/officeDocument/2006/relationships/image" Target="../media/image374.png"/><Relationship Id="rId20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11" Type="http://schemas.openxmlformats.org/officeDocument/2006/relationships/image" Target="../media/image366.png"/><Relationship Id="rId5" Type="http://schemas.openxmlformats.org/officeDocument/2006/relationships/image" Target="../media/image317.png"/><Relationship Id="rId15" Type="http://schemas.openxmlformats.org/officeDocument/2006/relationships/image" Target="../media/image370.png"/><Relationship Id="rId10" Type="http://schemas.openxmlformats.org/officeDocument/2006/relationships/image" Target="../media/image365.png"/><Relationship Id="rId19" Type="http://schemas.openxmlformats.org/officeDocument/2006/relationships/image" Target="../media/image377.png"/><Relationship Id="rId4" Type="http://schemas.openxmlformats.org/officeDocument/2006/relationships/image" Target="../media/image316.png"/><Relationship Id="rId9" Type="http://schemas.openxmlformats.org/officeDocument/2006/relationships/image" Target="../media/image364.png"/><Relationship Id="rId14" Type="http://schemas.openxmlformats.org/officeDocument/2006/relationships/image" Target="../media/image36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image" Target="../media/image369.png"/><Relationship Id="rId18" Type="http://schemas.openxmlformats.org/officeDocument/2006/relationships/image" Target="../media/image382.png"/><Relationship Id="rId3" Type="http://schemas.openxmlformats.org/officeDocument/2006/relationships/image" Target="../media/image315.png"/><Relationship Id="rId21" Type="http://schemas.openxmlformats.org/officeDocument/2006/relationships/image" Target="../media/image385.png"/><Relationship Id="rId7" Type="http://schemas.openxmlformats.org/officeDocument/2006/relationships/image" Target="../media/image363.png"/><Relationship Id="rId12" Type="http://schemas.openxmlformats.org/officeDocument/2006/relationships/image" Target="../media/image368.png"/><Relationship Id="rId17" Type="http://schemas.openxmlformats.org/officeDocument/2006/relationships/image" Target="../media/image381.png"/><Relationship Id="rId2" Type="http://schemas.openxmlformats.org/officeDocument/2006/relationships/image" Target="../media/image372.png"/><Relationship Id="rId16" Type="http://schemas.openxmlformats.org/officeDocument/2006/relationships/image" Target="../media/image379.png"/><Relationship Id="rId20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11" Type="http://schemas.openxmlformats.org/officeDocument/2006/relationships/image" Target="../media/image367.png"/><Relationship Id="rId5" Type="http://schemas.openxmlformats.org/officeDocument/2006/relationships/image" Target="../media/image317.png"/><Relationship Id="rId15" Type="http://schemas.openxmlformats.org/officeDocument/2006/relationships/image" Target="../media/image378.png"/><Relationship Id="rId10" Type="http://schemas.openxmlformats.org/officeDocument/2006/relationships/image" Target="../media/image366.png"/><Relationship Id="rId19" Type="http://schemas.openxmlformats.org/officeDocument/2006/relationships/image" Target="../media/image383.png"/><Relationship Id="rId4" Type="http://schemas.openxmlformats.org/officeDocument/2006/relationships/image" Target="../media/image316.png"/><Relationship Id="rId9" Type="http://schemas.openxmlformats.org/officeDocument/2006/relationships/image" Target="../media/image365.png"/><Relationship Id="rId14" Type="http://schemas.openxmlformats.org/officeDocument/2006/relationships/image" Target="../media/image3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9.png"/><Relationship Id="rId3" Type="http://schemas.openxmlformats.org/officeDocument/2006/relationships/image" Target="../media/image385.png"/><Relationship Id="rId7" Type="http://schemas.openxmlformats.org/officeDocument/2006/relationships/image" Target="../media/image317.png"/><Relationship Id="rId12" Type="http://schemas.openxmlformats.org/officeDocument/2006/relationships/image" Target="../media/image368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365.png"/><Relationship Id="rId5" Type="http://schemas.openxmlformats.org/officeDocument/2006/relationships/image" Target="../media/image315.png"/><Relationship Id="rId10" Type="http://schemas.openxmlformats.org/officeDocument/2006/relationships/image" Target="../media/image364.png"/><Relationship Id="rId4" Type="http://schemas.openxmlformats.org/officeDocument/2006/relationships/image" Target="../media/image372.png"/><Relationship Id="rId9" Type="http://schemas.openxmlformats.org/officeDocument/2006/relationships/image" Target="../media/image363.png"/><Relationship Id="rId14" Type="http://schemas.openxmlformats.org/officeDocument/2006/relationships/image" Target="../media/image3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396.png"/><Relationship Id="rId18" Type="http://schemas.openxmlformats.org/officeDocument/2006/relationships/image" Target="../media/image401.png"/><Relationship Id="rId3" Type="http://schemas.openxmlformats.org/officeDocument/2006/relationships/image" Target="../media/image386.png"/><Relationship Id="rId21" Type="http://schemas.openxmlformats.org/officeDocument/2006/relationships/image" Target="../media/image404.png"/><Relationship Id="rId7" Type="http://schemas.openxmlformats.org/officeDocument/2006/relationships/image" Target="../media/image390.png"/><Relationship Id="rId12" Type="http://schemas.openxmlformats.org/officeDocument/2006/relationships/image" Target="../media/image395.png"/><Relationship Id="rId17" Type="http://schemas.openxmlformats.org/officeDocument/2006/relationships/image" Target="../media/image40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9.png"/><Relationship Id="rId20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9.png"/><Relationship Id="rId11" Type="http://schemas.openxmlformats.org/officeDocument/2006/relationships/image" Target="../media/image394.png"/><Relationship Id="rId5" Type="http://schemas.openxmlformats.org/officeDocument/2006/relationships/image" Target="../media/image388.png"/><Relationship Id="rId15" Type="http://schemas.openxmlformats.org/officeDocument/2006/relationships/image" Target="../media/image398.png"/><Relationship Id="rId10" Type="http://schemas.openxmlformats.org/officeDocument/2006/relationships/image" Target="../media/image393.png"/><Relationship Id="rId19" Type="http://schemas.openxmlformats.org/officeDocument/2006/relationships/image" Target="../media/image402.png"/><Relationship Id="rId4" Type="http://schemas.openxmlformats.org/officeDocument/2006/relationships/image" Target="../media/image387.png"/><Relationship Id="rId9" Type="http://schemas.openxmlformats.org/officeDocument/2006/relationships/image" Target="../media/image392.png"/><Relationship Id="rId14" Type="http://schemas.openxmlformats.org/officeDocument/2006/relationships/image" Target="../media/image397.png"/><Relationship Id="rId22" Type="http://schemas.openxmlformats.org/officeDocument/2006/relationships/image" Target="../media/image40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18" Type="http://schemas.openxmlformats.org/officeDocument/2006/relationships/image" Target="../media/image418.png"/><Relationship Id="rId3" Type="http://schemas.openxmlformats.org/officeDocument/2006/relationships/image" Target="../media/image388.png"/><Relationship Id="rId7" Type="http://schemas.openxmlformats.org/officeDocument/2006/relationships/image" Target="../media/image407.png"/><Relationship Id="rId12" Type="http://schemas.openxmlformats.org/officeDocument/2006/relationships/image" Target="../media/image412.png"/><Relationship Id="rId17" Type="http://schemas.openxmlformats.org/officeDocument/2006/relationships/image" Target="../media/image4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6.png"/><Relationship Id="rId20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11" Type="http://schemas.openxmlformats.org/officeDocument/2006/relationships/image" Target="../media/image411.png"/><Relationship Id="rId5" Type="http://schemas.openxmlformats.org/officeDocument/2006/relationships/image" Target="../media/image390.png"/><Relationship Id="rId15" Type="http://schemas.openxmlformats.org/officeDocument/2006/relationships/image" Target="../media/image415.png"/><Relationship Id="rId10" Type="http://schemas.openxmlformats.org/officeDocument/2006/relationships/image" Target="../media/image410.png"/><Relationship Id="rId19" Type="http://schemas.openxmlformats.org/officeDocument/2006/relationships/image" Target="../media/image419.png"/><Relationship Id="rId4" Type="http://schemas.openxmlformats.org/officeDocument/2006/relationships/image" Target="../media/image389.png"/><Relationship Id="rId9" Type="http://schemas.openxmlformats.org/officeDocument/2006/relationships/image" Target="../media/image409.png"/><Relationship Id="rId14" Type="http://schemas.openxmlformats.org/officeDocument/2006/relationships/image" Target="../media/image4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21.png"/><Relationship Id="rId7" Type="http://schemas.openxmlformats.org/officeDocument/2006/relationships/image" Target="../media/image4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5" Type="http://schemas.openxmlformats.org/officeDocument/2006/relationships/image" Target="../media/image423.png"/><Relationship Id="rId4" Type="http://schemas.openxmlformats.org/officeDocument/2006/relationships/image" Target="../media/image422.png"/><Relationship Id="rId9" Type="http://schemas.openxmlformats.org/officeDocument/2006/relationships/image" Target="../media/image42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428.png"/><Relationship Id="rId7" Type="http://schemas.openxmlformats.org/officeDocument/2006/relationships/image" Target="../media/image430.png"/><Relationship Id="rId12" Type="http://schemas.openxmlformats.org/officeDocument/2006/relationships/image" Target="../media/image4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11" Type="http://schemas.openxmlformats.org/officeDocument/2006/relationships/image" Target="../media/image434.png"/><Relationship Id="rId5" Type="http://schemas.openxmlformats.org/officeDocument/2006/relationships/image" Target="../media/image423.png"/><Relationship Id="rId10" Type="http://schemas.openxmlformats.org/officeDocument/2006/relationships/image" Target="../media/image433.png"/><Relationship Id="rId4" Type="http://schemas.openxmlformats.org/officeDocument/2006/relationships/image" Target="../media/image422.png"/><Relationship Id="rId9" Type="http://schemas.openxmlformats.org/officeDocument/2006/relationships/image" Target="../media/image43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13" Type="http://schemas.openxmlformats.org/officeDocument/2006/relationships/image" Target="../media/image443.png"/><Relationship Id="rId3" Type="http://schemas.openxmlformats.org/officeDocument/2006/relationships/image" Target="../media/image4300.png"/><Relationship Id="rId7" Type="http://schemas.openxmlformats.org/officeDocument/2006/relationships/image" Target="../media/image437.png"/><Relationship Id="rId12" Type="http://schemas.openxmlformats.org/officeDocument/2006/relationships/image" Target="../media/image4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6.png"/><Relationship Id="rId11" Type="http://schemas.openxmlformats.org/officeDocument/2006/relationships/image" Target="../media/image441.png"/><Relationship Id="rId5" Type="http://schemas.openxmlformats.org/officeDocument/2006/relationships/image" Target="../media/image423.png"/><Relationship Id="rId15" Type="http://schemas.openxmlformats.org/officeDocument/2006/relationships/image" Target="../media/image445.png"/><Relationship Id="rId10" Type="http://schemas.openxmlformats.org/officeDocument/2006/relationships/image" Target="../media/image440.png"/><Relationship Id="rId4" Type="http://schemas.openxmlformats.org/officeDocument/2006/relationships/image" Target="../media/image422.png"/><Relationship Id="rId9" Type="http://schemas.openxmlformats.org/officeDocument/2006/relationships/image" Target="../media/image439.png"/><Relationship Id="rId14" Type="http://schemas.openxmlformats.org/officeDocument/2006/relationships/image" Target="../media/image44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3" Type="http://schemas.openxmlformats.org/officeDocument/2006/relationships/image" Target="../media/image4300.png"/><Relationship Id="rId7" Type="http://schemas.openxmlformats.org/officeDocument/2006/relationships/image" Target="../media/image4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6.png"/><Relationship Id="rId11" Type="http://schemas.openxmlformats.org/officeDocument/2006/relationships/image" Target="../media/image450.png"/><Relationship Id="rId5" Type="http://schemas.openxmlformats.org/officeDocument/2006/relationships/image" Target="../media/image423.png"/><Relationship Id="rId10" Type="http://schemas.openxmlformats.org/officeDocument/2006/relationships/image" Target="../media/image449.png"/><Relationship Id="rId4" Type="http://schemas.openxmlformats.org/officeDocument/2006/relationships/image" Target="../media/image422.png"/><Relationship Id="rId9" Type="http://schemas.openxmlformats.org/officeDocument/2006/relationships/image" Target="../media/image44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4.png"/><Relationship Id="rId13" Type="http://schemas.openxmlformats.org/officeDocument/2006/relationships/image" Target="../media/image459.png"/><Relationship Id="rId18" Type="http://schemas.openxmlformats.org/officeDocument/2006/relationships/image" Target="../media/image464.png"/><Relationship Id="rId3" Type="http://schemas.openxmlformats.org/officeDocument/2006/relationships/image" Target="../media/image451.png"/><Relationship Id="rId7" Type="http://schemas.openxmlformats.org/officeDocument/2006/relationships/image" Target="../media/image453.png"/><Relationship Id="rId12" Type="http://schemas.openxmlformats.org/officeDocument/2006/relationships/image" Target="../media/image458.png"/><Relationship Id="rId17" Type="http://schemas.openxmlformats.org/officeDocument/2006/relationships/image" Target="../media/image46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11" Type="http://schemas.openxmlformats.org/officeDocument/2006/relationships/image" Target="../media/image457.png"/><Relationship Id="rId5" Type="http://schemas.openxmlformats.org/officeDocument/2006/relationships/image" Target="../media/image423.png"/><Relationship Id="rId15" Type="http://schemas.openxmlformats.org/officeDocument/2006/relationships/image" Target="../media/image461.png"/><Relationship Id="rId10" Type="http://schemas.openxmlformats.org/officeDocument/2006/relationships/image" Target="../media/image456.png"/><Relationship Id="rId4" Type="http://schemas.openxmlformats.org/officeDocument/2006/relationships/image" Target="../media/image422.png"/><Relationship Id="rId9" Type="http://schemas.openxmlformats.org/officeDocument/2006/relationships/image" Target="../media/image455.png"/><Relationship Id="rId14" Type="http://schemas.openxmlformats.org/officeDocument/2006/relationships/image" Target="../media/image46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png"/><Relationship Id="rId13" Type="http://schemas.openxmlformats.org/officeDocument/2006/relationships/image" Target="../media/image471.png"/><Relationship Id="rId3" Type="http://schemas.openxmlformats.org/officeDocument/2006/relationships/image" Target="../media/image451.png"/><Relationship Id="rId7" Type="http://schemas.openxmlformats.org/officeDocument/2006/relationships/image" Target="../media/image465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11" Type="http://schemas.openxmlformats.org/officeDocument/2006/relationships/image" Target="../media/image469.png"/><Relationship Id="rId5" Type="http://schemas.openxmlformats.org/officeDocument/2006/relationships/image" Target="../media/image423.png"/><Relationship Id="rId10" Type="http://schemas.openxmlformats.org/officeDocument/2006/relationships/image" Target="../media/image468.png"/><Relationship Id="rId4" Type="http://schemas.openxmlformats.org/officeDocument/2006/relationships/image" Target="../media/image422.png"/><Relationship Id="rId9" Type="http://schemas.openxmlformats.org/officeDocument/2006/relationships/image" Target="../media/image46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3" Type="http://schemas.openxmlformats.org/officeDocument/2006/relationships/image" Target="../media/image451.png"/><Relationship Id="rId7" Type="http://schemas.openxmlformats.org/officeDocument/2006/relationships/image" Target="../media/image465.png"/><Relationship Id="rId12" Type="http://schemas.openxmlformats.org/officeDocument/2006/relationships/image" Target="../media/image4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11" Type="http://schemas.openxmlformats.org/officeDocument/2006/relationships/image" Target="../media/image475.png"/><Relationship Id="rId5" Type="http://schemas.openxmlformats.org/officeDocument/2006/relationships/image" Target="../media/image423.png"/><Relationship Id="rId10" Type="http://schemas.openxmlformats.org/officeDocument/2006/relationships/image" Target="../media/image474.png"/><Relationship Id="rId4" Type="http://schemas.openxmlformats.org/officeDocument/2006/relationships/image" Target="../media/image422.png"/><Relationship Id="rId9" Type="http://schemas.openxmlformats.org/officeDocument/2006/relationships/image" Target="../media/image47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3" Type="http://schemas.openxmlformats.org/officeDocument/2006/relationships/image" Target="../media/image451.png"/><Relationship Id="rId7" Type="http://schemas.openxmlformats.org/officeDocument/2006/relationships/image" Target="../media/image4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5" Type="http://schemas.openxmlformats.org/officeDocument/2006/relationships/image" Target="../media/image423.png"/><Relationship Id="rId10" Type="http://schemas.openxmlformats.org/officeDocument/2006/relationships/image" Target="../media/image478.png"/><Relationship Id="rId4" Type="http://schemas.openxmlformats.org/officeDocument/2006/relationships/image" Target="../media/image422.png"/><Relationship Id="rId9" Type="http://schemas.openxmlformats.org/officeDocument/2006/relationships/image" Target="../media/image4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490.png"/><Relationship Id="rId18" Type="http://schemas.openxmlformats.org/officeDocument/2006/relationships/image" Target="../media/image495.png"/><Relationship Id="rId3" Type="http://schemas.openxmlformats.org/officeDocument/2006/relationships/image" Target="../media/image480.png"/><Relationship Id="rId21" Type="http://schemas.openxmlformats.org/officeDocument/2006/relationships/image" Target="../media/image498.png"/><Relationship Id="rId7" Type="http://schemas.openxmlformats.org/officeDocument/2006/relationships/image" Target="../media/image484.png"/><Relationship Id="rId12" Type="http://schemas.openxmlformats.org/officeDocument/2006/relationships/image" Target="../media/image489.png"/><Relationship Id="rId17" Type="http://schemas.openxmlformats.org/officeDocument/2006/relationships/image" Target="../media/image494.png"/><Relationship Id="rId2" Type="http://schemas.openxmlformats.org/officeDocument/2006/relationships/image" Target="../media/image479.png"/><Relationship Id="rId16" Type="http://schemas.openxmlformats.org/officeDocument/2006/relationships/image" Target="../media/image493.png"/><Relationship Id="rId20" Type="http://schemas.openxmlformats.org/officeDocument/2006/relationships/image" Target="../media/image4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11" Type="http://schemas.openxmlformats.org/officeDocument/2006/relationships/image" Target="../media/image488.png"/><Relationship Id="rId5" Type="http://schemas.openxmlformats.org/officeDocument/2006/relationships/image" Target="../media/image482.png"/><Relationship Id="rId15" Type="http://schemas.openxmlformats.org/officeDocument/2006/relationships/image" Target="../media/image492.png"/><Relationship Id="rId10" Type="http://schemas.openxmlformats.org/officeDocument/2006/relationships/image" Target="../media/image487.png"/><Relationship Id="rId19" Type="http://schemas.openxmlformats.org/officeDocument/2006/relationships/image" Target="../media/image496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Relationship Id="rId14" Type="http://schemas.openxmlformats.org/officeDocument/2006/relationships/image" Target="../media/image49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05.png"/><Relationship Id="rId3" Type="http://schemas.openxmlformats.org/officeDocument/2006/relationships/image" Target="../media/image480.png"/><Relationship Id="rId7" Type="http://schemas.openxmlformats.org/officeDocument/2006/relationships/image" Target="../media/image484.png"/><Relationship Id="rId12" Type="http://schemas.openxmlformats.org/officeDocument/2006/relationships/image" Target="../media/image504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3.png"/><Relationship Id="rId11" Type="http://schemas.openxmlformats.org/officeDocument/2006/relationships/image" Target="../media/image503.png"/><Relationship Id="rId5" Type="http://schemas.openxmlformats.org/officeDocument/2006/relationships/image" Target="../media/image482.png"/><Relationship Id="rId10" Type="http://schemas.openxmlformats.org/officeDocument/2006/relationships/image" Target="../media/image502.png"/><Relationship Id="rId4" Type="http://schemas.openxmlformats.org/officeDocument/2006/relationships/image" Target="../media/image481.png"/><Relationship Id="rId9" Type="http://schemas.openxmlformats.org/officeDocument/2006/relationships/image" Target="../media/image501.png"/><Relationship Id="rId14" Type="http://schemas.openxmlformats.org/officeDocument/2006/relationships/image" Target="../media/image50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15.png"/><Relationship Id="rId18" Type="http://schemas.openxmlformats.org/officeDocument/2006/relationships/image" Target="../media/image520.png"/><Relationship Id="rId3" Type="http://schemas.openxmlformats.org/officeDocument/2006/relationships/image" Target="../media/image507.png"/><Relationship Id="rId21" Type="http://schemas.openxmlformats.org/officeDocument/2006/relationships/image" Target="../media/image523.png"/><Relationship Id="rId7" Type="http://schemas.openxmlformats.org/officeDocument/2006/relationships/image" Target="../media/image509.png"/><Relationship Id="rId12" Type="http://schemas.openxmlformats.org/officeDocument/2006/relationships/image" Target="../media/image514.png"/><Relationship Id="rId17" Type="http://schemas.openxmlformats.org/officeDocument/2006/relationships/image" Target="../media/image519.png"/><Relationship Id="rId2" Type="http://schemas.openxmlformats.org/officeDocument/2006/relationships/image" Target="../media/image4830.png"/><Relationship Id="rId16" Type="http://schemas.openxmlformats.org/officeDocument/2006/relationships/image" Target="../media/image518.png"/><Relationship Id="rId20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513.png"/><Relationship Id="rId24" Type="http://schemas.openxmlformats.org/officeDocument/2006/relationships/image" Target="../media/image526.png"/><Relationship Id="rId5" Type="http://schemas.openxmlformats.org/officeDocument/2006/relationships/image" Target="../media/image482.png"/><Relationship Id="rId15" Type="http://schemas.openxmlformats.org/officeDocument/2006/relationships/image" Target="../media/image517.png"/><Relationship Id="rId23" Type="http://schemas.openxmlformats.org/officeDocument/2006/relationships/image" Target="../media/image525.png"/><Relationship Id="rId10" Type="http://schemas.openxmlformats.org/officeDocument/2006/relationships/image" Target="../media/image512.png"/><Relationship Id="rId19" Type="http://schemas.openxmlformats.org/officeDocument/2006/relationships/image" Target="../media/image521.png"/><Relationship Id="rId4" Type="http://schemas.openxmlformats.org/officeDocument/2006/relationships/image" Target="../media/image481.png"/><Relationship Id="rId9" Type="http://schemas.openxmlformats.org/officeDocument/2006/relationships/image" Target="../media/image511.png"/><Relationship Id="rId14" Type="http://schemas.openxmlformats.org/officeDocument/2006/relationships/image" Target="../media/image516.png"/><Relationship Id="rId22" Type="http://schemas.openxmlformats.org/officeDocument/2006/relationships/image" Target="../media/image5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13" Type="http://schemas.openxmlformats.org/officeDocument/2006/relationships/image" Target="../media/image532.png"/><Relationship Id="rId3" Type="http://schemas.openxmlformats.org/officeDocument/2006/relationships/image" Target="../media/image507.png"/><Relationship Id="rId7" Type="http://schemas.openxmlformats.org/officeDocument/2006/relationships/image" Target="../media/image509.png"/><Relationship Id="rId12" Type="http://schemas.openxmlformats.org/officeDocument/2006/relationships/image" Target="../media/image531.png"/><Relationship Id="rId2" Type="http://schemas.openxmlformats.org/officeDocument/2006/relationships/image" Target="../media/image4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530.png"/><Relationship Id="rId5" Type="http://schemas.openxmlformats.org/officeDocument/2006/relationships/image" Target="../media/image482.png"/><Relationship Id="rId10" Type="http://schemas.openxmlformats.org/officeDocument/2006/relationships/image" Target="../media/image529.png"/><Relationship Id="rId4" Type="http://schemas.openxmlformats.org/officeDocument/2006/relationships/image" Target="../media/image481.png"/><Relationship Id="rId9" Type="http://schemas.openxmlformats.org/officeDocument/2006/relationships/image" Target="../media/image52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3" Type="http://schemas.openxmlformats.org/officeDocument/2006/relationships/image" Target="../media/image507.png"/><Relationship Id="rId7" Type="http://schemas.openxmlformats.org/officeDocument/2006/relationships/image" Target="../media/image534.png"/><Relationship Id="rId2" Type="http://schemas.openxmlformats.org/officeDocument/2006/relationships/image" Target="../media/image4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5" Type="http://schemas.openxmlformats.org/officeDocument/2006/relationships/image" Target="../media/image482.png"/><Relationship Id="rId4" Type="http://schemas.openxmlformats.org/officeDocument/2006/relationships/image" Target="../media/image481.png"/><Relationship Id="rId9" Type="http://schemas.openxmlformats.org/officeDocument/2006/relationships/image" Target="../media/image53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8.png"/><Relationship Id="rId13" Type="http://schemas.openxmlformats.org/officeDocument/2006/relationships/image" Target="../media/image542.png"/><Relationship Id="rId3" Type="http://schemas.openxmlformats.org/officeDocument/2006/relationships/image" Target="../media/image507.png"/><Relationship Id="rId7" Type="http://schemas.openxmlformats.org/officeDocument/2006/relationships/image" Target="../media/image537.png"/><Relationship Id="rId12" Type="http://schemas.openxmlformats.org/officeDocument/2006/relationships/image" Target="../media/image541.png"/><Relationship Id="rId2" Type="http://schemas.openxmlformats.org/officeDocument/2006/relationships/image" Target="../media/image4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40.png"/><Relationship Id="rId5" Type="http://schemas.openxmlformats.org/officeDocument/2006/relationships/image" Target="../media/image482.png"/><Relationship Id="rId10" Type="http://schemas.openxmlformats.org/officeDocument/2006/relationships/image" Target="../media/image536.png"/><Relationship Id="rId4" Type="http://schemas.openxmlformats.org/officeDocument/2006/relationships/image" Target="../media/image481.png"/><Relationship Id="rId9" Type="http://schemas.openxmlformats.org/officeDocument/2006/relationships/image" Target="../media/image53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547.png"/><Relationship Id="rId3" Type="http://schemas.openxmlformats.org/officeDocument/2006/relationships/image" Target="../media/image507.png"/><Relationship Id="rId7" Type="http://schemas.openxmlformats.org/officeDocument/2006/relationships/image" Target="../media/image536.png"/><Relationship Id="rId12" Type="http://schemas.openxmlformats.org/officeDocument/2006/relationships/image" Target="../media/image546.png"/><Relationship Id="rId2" Type="http://schemas.openxmlformats.org/officeDocument/2006/relationships/image" Target="../media/image4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45.png"/><Relationship Id="rId5" Type="http://schemas.openxmlformats.org/officeDocument/2006/relationships/image" Target="../media/image482.png"/><Relationship Id="rId10" Type="http://schemas.openxmlformats.org/officeDocument/2006/relationships/image" Target="../media/image544.png"/><Relationship Id="rId4" Type="http://schemas.openxmlformats.org/officeDocument/2006/relationships/image" Target="../media/image481.png"/><Relationship Id="rId9" Type="http://schemas.openxmlformats.org/officeDocument/2006/relationships/image" Target="../media/image543.png"/><Relationship Id="rId14" Type="http://schemas.openxmlformats.org/officeDocument/2006/relationships/image" Target="../media/image54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552.png"/><Relationship Id="rId7" Type="http://schemas.openxmlformats.org/officeDocument/2006/relationships/image" Target="../media/image536.png"/><Relationship Id="rId12" Type="http://schemas.openxmlformats.org/officeDocument/2006/relationships/image" Target="../media/image551.png"/><Relationship Id="rId2" Type="http://schemas.openxmlformats.org/officeDocument/2006/relationships/image" Target="../media/image4830.png"/><Relationship Id="rId16" Type="http://schemas.openxmlformats.org/officeDocument/2006/relationships/image" Target="../media/image5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50.png"/><Relationship Id="rId5" Type="http://schemas.openxmlformats.org/officeDocument/2006/relationships/image" Target="../media/image482.png"/><Relationship Id="rId15" Type="http://schemas.openxmlformats.org/officeDocument/2006/relationships/image" Target="../media/image507.png"/><Relationship Id="rId10" Type="http://schemas.openxmlformats.org/officeDocument/2006/relationships/image" Target="../media/image549.png"/><Relationship Id="rId4" Type="http://schemas.openxmlformats.org/officeDocument/2006/relationships/image" Target="../media/image481.png"/><Relationship Id="rId9" Type="http://schemas.openxmlformats.org/officeDocument/2006/relationships/image" Target="../media/image547.png"/><Relationship Id="rId14" Type="http://schemas.openxmlformats.org/officeDocument/2006/relationships/image" Target="../media/image55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63.png"/><Relationship Id="rId3" Type="http://schemas.openxmlformats.org/officeDocument/2006/relationships/image" Target="../media/image481.png"/><Relationship Id="rId7" Type="http://schemas.openxmlformats.org/officeDocument/2006/relationships/image" Target="../media/image557.png"/><Relationship Id="rId12" Type="http://schemas.openxmlformats.org/officeDocument/2006/relationships/image" Target="../media/image562.png"/><Relationship Id="rId2" Type="http://schemas.openxmlformats.org/officeDocument/2006/relationships/image" Target="../media/image4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61.png"/><Relationship Id="rId5" Type="http://schemas.openxmlformats.org/officeDocument/2006/relationships/image" Target="../media/image555.png"/><Relationship Id="rId10" Type="http://schemas.openxmlformats.org/officeDocument/2006/relationships/image" Target="../media/image560.png"/><Relationship Id="rId4" Type="http://schemas.openxmlformats.org/officeDocument/2006/relationships/image" Target="../media/image482.png"/><Relationship Id="rId9" Type="http://schemas.openxmlformats.org/officeDocument/2006/relationships/image" Target="../media/image559.png"/><Relationship Id="rId14" Type="http://schemas.openxmlformats.org/officeDocument/2006/relationships/image" Target="../media/image5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65.png"/><Relationship Id="rId3" Type="http://schemas.openxmlformats.org/officeDocument/2006/relationships/image" Target="../media/image481.png"/><Relationship Id="rId7" Type="http://schemas.openxmlformats.org/officeDocument/2006/relationships/image" Target="../media/image557.png"/><Relationship Id="rId12" Type="http://schemas.openxmlformats.org/officeDocument/2006/relationships/image" Target="../media/image562.png"/><Relationship Id="rId2" Type="http://schemas.openxmlformats.org/officeDocument/2006/relationships/image" Target="../media/image4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61.png"/><Relationship Id="rId5" Type="http://schemas.openxmlformats.org/officeDocument/2006/relationships/image" Target="../media/image555.png"/><Relationship Id="rId15" Type="http://schemas.openxmlformats.org/officeDocument/2006/relationships/image" Target="../media/image564.png"/><Relationship Id="rId10" Type="http://schemas.openxmlformats.org/officeDocument/2006/relationships/image" Target="../media/image560.png"/><Relationship Id="rId4" Type="http://schemas.openxmlformats.org/officeDocument/2006/relationships/image" Target="../media/image482.png"/><Relationship Id="rId9" Type="http://schemas.openxmlformats.org/officeDocument/2006/relationships/image" Target="../media/image559.png"/><Relationship Id="rId14" Type="http://schemas.openxmlformats.org/officeDocument/2006/relationships/image" Target="../media/image56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67.png"/><Relationship Id="rId18" Type="http://schemas.openxmlformats.org/officeDocument/2006/relationships/image" Target="../media/image571.png"/><Relationship Id="rId3" Type="http://schemas.openxmlformats.org/officeDocument/2006/relationships/image" Target="../media/image481.png"/><Relationship Id="rId7" Type="http://schemas.openxmlformats.org/officeDocument/2006/relationships/image" Target="../media/image557.png"/><Relationship Id="rId12" Type="http://schemas.openxmlformats.org/officeDocument/2006/relationships/image" Target="../media/image562.png"/><Relationship Id="rId17" Type="http://schemas.openxmlformats.org/officeDocument/2006/relationships/image" Target="../media/image570.png"/><Relationship Id="rId2" Type="http://schemas.openxmlformats.org/officeDocument/2006/relationships/image" Target="../media/image4850.png"/><Relationship Id="rId16" Type="http://schemas.openxmlformats.org/officeDocument/2006/relationships/image" Target="../media/image5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61.png"/><Relationship Id="rId5" Type="http://schemas.openxmlformats.org/officeDocument/2006/relationships/image" Target="../media/image555.png"/><Relationship Id="rId15" Type="http://schemas.openxmlformats.org/officeDocument/2006/relationships/image" Target="../media/image564.png"/><Relationship Id="rId10" Type="http://schemas.openxmlformats.org/officeDocument/2006/relationships/image" Target="../media/image560.png"/><Relationship Id="rId4" Type="http://schemas.openxmlformats.org/officeDocument/2006/relationships/image" Target="../media/image482.png"/><Relationship Id="rId9" Type="http://schemas.openxmlformats.org/officeDocument/2006/relationships/image" Target="../media/image559.png"/><Relationship Id="rId14" Type="http://schemas.openxmlformats.org/officeDocument/2006/relationships/image" Target="../media/image56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72.png"/><Relationship Id="rId3" Type="http://schemas.openxmlformats.org/officeDocument/2006/relationships/image" Target="../media/image481.png"/><Relationship Id="rId7" Type="http://schemas.openxmlformats.org/officeDocument/2006/relationships/image" Target="../media/image557.png"/><Relationship Id="rId12" Type="http://schemas.openxmlformats.org/officeDocument/2006/relationships/image" Target="../media/image562.png"/><Relationship Id="rId17" Type="http://schemas.openxmlformats.org/officeDocument/2006/relationships/image" Target="../media/image574.png"/><Relationship Id="rId2" Type="http://schemas.openxmlformats.org/officeDocument/2006/relationships/image" Target="../media/image4850.png"/><Relationship Id="rId16" Type="http://schemas.openxmlformats.org/officeDocument/2006/relationships/image" Target="../media/image5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61.png"/><Relationship Id="rId5" Type="http://schemas.openxmlformats.org/officeDocument/2006/relationships/image" Target="../media/image555.png"/><Relationship Id="rId15" Type="http://schemas.openxmlformats.org/officeDocument/2006/relationships/image" Target="../media/image564.png"/><Relationship Id="rId10" Type="http://schemas.openxmlformats.org/officeDocument/2006/relationships/image" Target="../media/image560.png"/><Relationship Id="rId4" Type="http://schemas.openxmlformats.org/officeDocument/2006/relationships/image" Target="../media/image482.png"/><Relationship Id="rId9" Type="http://schemas.openxmlformats.org/officeDocument/2006/relationships/image" Target="../media/image559.png"/><Relationship Id="rId14" Type="http://schemas.openxmlformats.org/officeDocument/2006/relationships/image" Target="../media/image57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75.png"/><Relationship Id="rId18" Type="http://schemas.openxmlformats.org/officeDocument/2006/relationships/image" Target="../media/image577.png"/><Relationship Id="rId3" Type="http://schemas.openxmlformats.org/officeDocument/2006/relationships/image" Target="../media/image481.png"/><Relationship Id="rId7" Type="http://schemas.openxmlformats.org/officeDocument/2006/relationships/image" Target="../media/image557.png"/><Relationship Id="rId12" Type="http://schemas.openxmlformats.org/officeDocument/2006/relationships/image" Target="../media/image562.png"/><Relationship Id="rId17" Type="http://schemas.openxmlformats.org/officeDocument/2006/relationships/image" Target="../media/image576.png"/><Relationship Id="rId2" Type="http://schemas.openxmlformats.org/officeDocument/2006/relationships/image" Target="../media/image4850.png"/><Relationship Id="rId16" Type="http://schemas.openxmlformats.org/officeDocument/2006/relationships/image" Target="../media/image5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61.png"/><Relationship Id="rId5" Type="http://schemas.openxmlformats.org/officeDocument/2006/relationships/image" Target="../media/image555.png"/><Relationship Id="rId15" Type="http://schemas.openxmlformats.org/officeDocument/2006/relationships/image" Target="../media/image569.png"/><Relationship Id="rId10" Type="http://schemas.openxmlformats.org/officeDocument/2006/relationships/image" Target="../media/image560.png"/><Relationship Id="rId19" Type="http://schemas.openxmlformats.org/officeDocument/2006/relationships/image" Target="../media/image578.png"/><Relationship Id="rId4" Type="http://schemas.openxmlformats.org/officeDocument/2006/relationships/image" Target="../media/image482.png"/><Relationship Id="rId9" Type="http://schemas.openxmlformats.org/officeDocument/2006/relationships/image" Target="../media/image559.png"/><Relationship Id="rId14" Type="http://schemas.openxmlformats.org/officeDocument/2006/relationships/image" Target="../media/image56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8.png"/><Relationship Id="rId13" Type="http://schemas.openxmlformats.org/officeDocument/2006/relationships/image" Target="../media/image578.png"/><Relationship Id="rId18" Type="http://schemas.openxmlformats.org/officeDocument/2006/relationships/image" Target="../media/image583.png"/><Relationship Id="rId3" Type="http://schemas.openxmlformats.org/officeDocument/2006/relationships/image" Target="../media/image481.png"/><Relationship Id="rId21" Type="http://schemas.openxmlformats.org/officeDocument/2006/relationships/image" Target="../media/image586.png"/><Relationship Id="rId7" Type="http://schemas.openxmlformats.org/officeDocument/2006/relationships/image" Target="../media/image557.png"/><Relationship Id="rId12" Type="http://schemas.openxmlformats.org/officeDocument/2006/relationships/image" Target="../media/image576.png"/><Relationship Id="rId17" Type="http://schemas.openxmlformats.org/officeDocument/2006/relationships/image" Target="../media/image582.png"/><Relationship Id="rId2" Type="http://schemas.openxmlformats.org/officeDocument/2006/relationships/image" Target="../media/image4850.png"/><Relationship Id="rId16" Type="http://schemas.openxmlformats.org/officeDocument/2006/relationships/image" Target="../media/image581.png"/><Relationship Id="rId20" Type="http://schemas.openxmlformats.org/officeDocument/2006/relationships/image" Target="../media/image5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74.png"/><Relationship Id="rId5" Type="http://schemas.openxmlformats.org/officeDocument/2006/relationships/image" Target="../media/image555.png"/><Relationship Id="rId15" Type="http://schemas.openxmlformats.org/officeDocument/2006/relationships/image" Target="../media/image580.png"/><Relationship Id="rId10" Type="http://schemas.openxmlformats.org/officeDocument/2006/relationships/image" Target="../media/image569.png"/><Relationship Id="rId19" Type="http://schemas.openxmlformats.org/officeDocument/2006/relationships/image" Target="../media/image584.png"/><Relationship Id="rId4" Type="http://schemas.openxmlformats.org/officeDocument/2006/relationships/image" Target="../media/image482.png"/><Relationship Id="rId9" Type="http://schemas.openxmlformats.org/officeDocument/2006/relationships/image" Target="../media/image564.png"/><Relationship Id="rId14" Type="http://schemas.openxmlformats.org/officeDocument/2006/relationships/image" Target="../media/image579.png"/><Relationship Id="rId22" Type="http://schemas.openxmlformats.org/officeDocument/2006/relationships/image" Target="../media/image58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595.png"/><Relationship Id="rId3" Type="http://schemas.openxmlformats.org/officeDocument/2006/relationships/image" Target="../media/image481.png"/><Relationship Id="rId7" Type="http://schemas.openxmlformats.org/officeDocument/2006/relationships/image" Target="../media/image589.png"/><Relationship Id="rId12" Type="http://schemas.openxmlformats.org/officeDocument/2006/relationships/image" Target="../media/image594.png"/><Relationship Id="rId2" Type="http://schemas.openxmlformats.org/officeDocument/2006/relationships/image" Target="../media/image4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8.png"/><Relationship Id="rId11" Type="http://schemas.openxmlformats.org/officeDocument/2006/relationships/image" Target="../media/image593.png"/><Relationship Id="rId5" Type="http://schemas.openxmlformats.org/officeDocument/2006/relationships/image" Target="../media/image587.png"/><Relationship Id="rId10" Type="http://schemas.openxmlformats.org/officeDocument/2006/relationships/image" Target="../media/image592.png"/><Relationship Id="rId4" Type="http://schemas.openxmlformats.org/officeDocument/2006/relationships/image" Target="../media/image482.png"/><Relationship Id="rId9" Type="http://schemas.openxmlformats.org/officeDocument/2006/relationships/image" Target="../media/image591.png"/><Relationship Id="rId14" Type="http://schemas.openxmlformats.org/officeDocument/2006/relationships/image" Target="../media/image5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6.png"/><Relationship Id="rId5" Type="http://schemas.openxmlformats.org/officeDocument/2006/relationships/image" Target="../media/image4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455881" y="1114934"/>
            <a:ext cx="8397974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Methods in Calculus</a:t>
            </a:r>
            <a:endParaRPr lang="ja-JP" altLang="en-US" sz="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300451" y="451204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C81D70-8B27-418C-852A-40DF3915ADE1}"/>
                  </a:ext>
                </a:extLst>
              </p:cNvPr>
              <p:cNvSpPr txBox="1"/>
              <p:nvPr/>
            </p:nvSpPr>
            <p:spPr>
              <a:xfrm>
                <a:off x="3939850" y="1362537"/>
                <a:ext cx="1145333" cy="55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C81D70-8B27-418C-852A-40DF3915A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850" y="1362537"/>
                <a:ext cx="1145333" cy="557140"/>
              </a:xfrm>
              <a:prstGeom prst="rect">
                <a:avLst/>
              </a:prstGeom>
              <a:blipFill>
                <a:blip r:embed="rId3"/>
                <a:stretch>
                  <a:fillRect l="-46809" t="-152747" r="-28191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6CE852-7207-4749-989A-0BB8AEB17579}"/>
                  </a:ext>
                </a:extLst>
              </p:cNvPr>
              <p:cNvSpPr txBox="1"/>
              <p:nvPr/>
            </p:nvSpPr>
            <p:spPr>
              <a:xfrm>
                <a:off x="4866691" y="1346985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6CE852-7207-4749-989A-0BB8AEB17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91" y="1346985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6222D-65A3-4445-BB4E-0E05296DEAE0}"/>
                  </a:ext>
                </a:extLst>
              </p:cNvPr>
              <p:cNvSpPr txBox="1"/>
              <p:nvPr/>
            </p:nvSpPr>
            <p:spPr>
              <a:xfrm>
                <a:off x="4888462" y="1975246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6222D-65A3-4445-BB4E-0E05296D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62" y="1975246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7AD2E2-1609-42E6-9C52-0EE7437E05E7}"/>
                  </a:ext>
                </a:extLst>
              </p:cNvPr>
              <p:cNvSpPr txBox="1"/>
              <p:nvPr/>
            </p:nvSpPr>
            <p:spPr>
              <a:xfrm>
                <a:off x="4739173" y="2665711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7AD2E2-1609-42E6-9C52-0EE7437E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73" y="2665711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509DFC-DBC9-4AE8-B718-6E1CF70B7420}"/>
                  </a:ext>
                </a:extLst>
              </p:cNvPr>
              <p:cNvSpPr txBox="1"/>
              <p:nvPr/>
            </p:nvSpPr>
            <p:spPr>
              <a:xfrm>
                <a:off x="4667638" y="3293971"/>
                <a:ext cx="2227684" cy="3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𝑙𝑛𝑡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509DFC-DBC9-4AE8-B718-6E1CF70B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38" y="3293971"/>
                <a:ext cx="2227684" cy="388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6C96C7-461A-4D66-998C-C6D4F98CEA49}"/>
                  </a:ext>
                </a:extLst>
              </p:cNvPr>
              <p:cNvSpPr txBox="1"/>
              <p:nvPr/>
            </p:nvSpPr>
            <p:spPr>
              <a:xfrm>
                <a:off x="4624094" y="3968885"/>
                <a:ext cx="1571431" cy="372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6C96C7-461A-4D66-998C-C6D4F98C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094" y="3968885"/>
                <a:ext cx="1571431" cy="372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D7889A48-D639-45CC-A1AC-074DEE59404F}"/>
              </a:ext>
            </a:extLst>
          </p:cNvPr>
          <p:cNvSpPr/>
          <p:nvPr/>
        </p:nvSpPr>
        <p:spPr>
          <a:xfrm>
            <a:off x="6195525" y="16515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D7C7A300-D99F-4843-9272-7C64376B9B53}"/>
              </a:ext>
            </a:extLst>
          </p:cNvPr>
          <p:cNvSpPr/>
          <p:nvPr/>
        </p:nvSpPr>
        <p:spPr>
          <a:xfrm>
            <a:off x="6189305" y="22517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4B81F5F6-DDB5-4BBF-87C7-EFF96CDF6D8D}"/>
              </a:ext>
            </a:extLst>
          </p:cNvPr>
          <p:cNvSpPr/>
          <p:nvPr/>
        </p:nvSpPr>
        <p:spPr>
          <a:xfrm>
            <a:off x="6500325" y="2880049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91C6D93D-67F7-4334-8E4C-69847C64AC34}"/>
              </a:ext>
            </a:extLst>
          </p:cNvPr>
          <p:cNvSpPr/>
          <p:nvPr/>
        </p:nvSpPr>
        <p:spPr>
          <a:xfrm>
            <a:off x="6494104" y="350831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F3E651-6D2F-4FD4-B8AB-569D329CDC71}"/>
              </a:ext>
            </a:extLst>
          </p:cNvPr>
          <p:cNvSpPr txBox="1"/>
          <p:nvPr/>
        </p:nvSpPr>
        <p:spPr>
          <a:xfrm>
            <a:off x="6475445" y="1670178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DBAC89-9962-412D-AEAF-37A828AC023D}"/>
              </a:ext>
            </a:extLst>
          </p:cNvPr>
          <p:cNvSpPr txBox="1"/>
          <p:nvPr/>
        </p:nvSpPr>
        <p:spPr>
          <a:xfrm>
            <a:off x="6484776" y="2304660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F468DF7-FFCB-4DDB-8A07-FF635C262C9F}"/>
              </a:ext>
            </a:extLst>
          </p:cNvPr>
          <p:cNvSpPr txBox="1"/>
          <p:nvPr/>
        </p:nvSpPr>
        <p:spPr>
          <a:xfrm>
            <a:off x="6699379" y="2948473"/>
            <a:ext cx="16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2C9641B-58EE-4CD1-9288-1DB67788FDA2}"/>
              </a:ext>
            </a:extLst>
          </p:cNvPr>
          <p:cNvSpPr txBox="1"/>
          <p:nvPr/>
        </p:nvSpPr>
        <p:spPr>
          <a:xfrm>
            <a:off x="6792685" y="3685592"/>
            <a:ext cx="83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CBF6DE-C306-4B98-8F25-D96D70600ACB}"/>
                  </a:ext>
                </a:extLst>
              </p:cNvPr>
              <p:cNvSpPr txBox="1"/>
              <p:nvPr/>
            </p:nvSpPr>
            <p:spPr>
              <a:xfrm>
                <a:off x="4152123" y="4572000"/>
                <a:ext cx="4553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problem here is that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CBF6DE-C306-4B98-8F25-D96D7060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23" y="4572000"/>
                <a:ext cx="4553338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BA4F287-52CD-41AE-80E5-34D4C2AA858F}"/>
              </a:ext>
            </a:extLst>
          </p:cNvPr>
          <p:cNvCxnSpPr>
            <a:cxnSpLocks/>
          </p:cNvCxnSpPr>
          <p:nvPr/>
        </p:nvCxnSpPr>
        <p:spPr>
          <a:xfrm flipV="1">
            <a:off x="1285630" y="4123772"/>
            <a:ext cx="0" cy="23516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EA42FB5-B6E5-4EBE-BFAD-0981C1F1B32E}"/>
                  </a:ext>
                </a:extLst>
              </p:cNvPr>
              <p:cNvSpPr txBox="1"/>
              <p:nvPr/>
            </p:nvSpPr>
            <p:spPr>
              <a:xfrm>
                <a:off x="2784055" y="536555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EA42FB5-B6E5-4EBE-BFAD-0981C1F1B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5" y="5365556"/>
                <a:ext cx="141705" cy="215444"/>
              </a:xfrm>
              <a:prstGeom prst="rect">
                <a:avLst/>
              </a:prstGeom>
              <a:blipFill>
                <a:blip r:embed="rId10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BD438C5-B9F6-4B6A-9F48-D553CF07654D}"/>
                  </a:ext>
                </a:extLst>
              </p:cNvPr>
              <p:cNvSpPr txBox="1"/>
              <p:nvPr/>
            </p:nvSpPr>
            <p:spPr>
              <a:xfrm>
                <a:off x="1216089" y="3872235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BD438C5-B9F6-4B6A-9F48-D553CF07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89" y="3872235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9DD123C-AAD2-4EC3-AC9A-F9E0A1A4FBE9}"/>
              </a:ext>
            </a:extLst>
          </p:cNvPr>
          <p:cNvCxnSpPr>
            <a:cxnSpLocks/>
          </p:cNvCxnSpPr>
          <p:nvPr/>
        </p:nvCxnSpPr>
        <p:spPr>
          <a:xfrm rot="5400000" flipV="1">
            <a:off x="1969877" y="4640067"/>
            <a:ext cx="0" cy="15679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弧 32">
            <a:extLst>
              <a:ext uri="{FF2B5EF4-FFF2-40B4-BE49-F238E27FC236}">
                <a16:creationId xmlns:a16="http://schemas.microsoft.com/office/drawing/2014/main" id="{4150D6D3-92BC-4266-93DF-FC956AB87428}"/>
              </a:ext>
            </a:extLst>
          </p:cNvPr>
          <p:cNvSpPr/>
          <p:nvPr/>
        </p:nvSpPr>
        <p:spPr>
          <a:xfrm rot="16200000">
            <a:off x="1080989" y="4343790"/>
            <a:ext cx="5344691" cy="4686106"/>
          </a:xfrm>
          <a:prstGeom prst="arc">
            <a:avLst>
              <a:gd name="adj1" fmla="val 16591199"/>
              <a:gd name="adj2" fmla="val 200338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ED21E3-0F95-4FA5-BB6F-5C2B01F2393C}"/>
                  </a:ext>
                </a:extLst>
              </p:cNvPr>
              <p:cNvSpPr txBox="1"/>
              <p:nvPr/>
            </p:nvSpPr>
            <p:spPr>
              <a:xfrm>
                <a:off x="2571361" y="4090182"/>
                <a:ext cx="8529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ED21E3-0F95-4FA5-BB6F-5C2B01F2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61" y="4090182"/>
                <a:ext cx="852974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6167D73-9DAE-480F-9B87-109B5E6142EE}"/>
                  </a:ext>
                </a:extLst>
              </p:cNvPr>
              <p:cNvSpPr txBox="1"/>
              <p:nvPr/>
            </p:nvSpPr>
            <p:spPr>
              <a:xfrm>
                <a:off x="1660847" y="5579707"/>
                <a:ext cx="24726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does not have a ‘limit’, even though the curve’s rate of increase is decreasing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6167D73-9DAE-480F-9B87-109B5E61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47" y="5579707"/>
                <a:ext cx="2472613" cy="830997"/>
              </a:xfrm>
              <a:prstGeom prst="rect">
                <a:avLst/>
              </a:prstGeom>
              <a:blipFill>
                <a:blip r:embed="rId13"/>
                <a:stretch>
                  <a:fillRect r="-739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4122EF8-9F82-4967-AA2B-6A95139A09AD}"/>
                  </a:ext>
                </a:extLst>
              </p:cNvPr>
              <p:cNvSpPr txBox="1"/>
              <p:nvPr/>
            </p:nvSpPr>
            <p:spPr>
              <a:xfrm>
                <a:off x="4180116" y="5085183"/>
                <a:ext cx="4553338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does not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converge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4122EF8-9F82-4967-AA2B-6A95139A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6" y="5085183"/>
                <a:ext cx="4553338" cy="441275"/>
              </a:xfrm>
              <a:prstGeom prst="rect">
                <a:avLst/>
              </a:prstGeom>
              <a:blipFill>
                <a:blip r:embed="rId14"/>
                <a:stretch>
                  <a:fillRect t="-95890" b="-150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9C7353-A572-4A35-9726-B32650441A16}"/>
                  </a:ext>
                </a:extLst>
              </p:cNvPr>
              <p:cNvSpPr txBox="1"/>
              <p:nvPr/>
            </p:nvSpPr>
            <p:spPr>
              <a:xfrm>
                <a:off x="4070672" y="6103582"/>
                <a:ext cx="2472613" cy="4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another good example of this)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9C7353-A572-4A35-9726-B32650441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72" y="6103582"/>
                <a:ext cx="2472613" cy="463717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5" grpId="0"/>
      <p:bldP spid="28" grpId="0"/>
      <p:bldP spid="28" grpId="1"/>
      <p:bldP spid="29" grpId="0"/>
      <p:bldP spid="29" grpId="1"/>
      <p:bldP spid="33" grpId="0" animBg="1"/>
      <p:bldP spid="33" grpId="1" animBg="1"/>
      <p:bldP spid="34" grpId="0"/>
      <p:bldP spid="34" grpId="1"/>
      <p:bldP spid="35" grpId="0"/>
      <p:bldP spid="35" grpId="1"/>
      <p:bldP spid="37" grpId="0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E130D8-49B3-4B62-9AFF-BFB1F8B68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8" t="14535" r="6735" b="39569"/>
          <a:stretch/>
        </p:blipFill>
        <p:spPr>
          <a:xfrm>
            <a:off x="513183" y="2099388"/>
            <a:ext cx="3051111" cy="23606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DE8568-3062-4554-B126-D982EEDD0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6" t="14536" r="6734" b="39750"/>
          <a:stretch/>
        </p:blipFill>
        <p:spPr>
          <a:xfrm>
            <a:off x="5131838" y="2099388"/>
            <a:ext cx="3060440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D06B9F4-AA79-4DCC-B75D-AE21AB36AB86}"/>
                  </a:ext>
                </a:extLst>
              </p:cNvPr>
              <p:cNvSpPr txBox="1"/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D06B9F4-AA79-4DCC-B75D-AE21AB36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3AA721B-68A1-40E0-8500-EB5D018714BC}"/>
                  </a:ext>
                </a:extLst>
              </p:cNvPr>
              <p:cNvSpPr txBox="1"/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3AA721B-68A1-40E0-8500-EB5D0187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C9EA81-1B53-40BE-A5DA-2258CBDF15A2}"/>
                  </a:ext>
                </a:extLst>
              </p:cNvPr>
              <p:cNvSpPr txBox="1"/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C9EA81-1B53-40BE-A5DA-2258CBDF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3B185E-021F-48BC-8E21-EFAAD3828FEC}"/>
                  </a:ext>
                </a:extLst>
              </p:cNvPr>
              <p:cNvSpPr txBox="1"/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3B185E-021F-48BC-8E21-EFAAD3828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E49A649-C40C-4593-8DC1-089C9D700E82}"/>
              </a:ext>
            </a:extLst>
          </p:cNvPr>
          <p:cNvCxnSpPr>
            <a:cxnSpLocks/>
          </p:cNvCxnSpPr>
          <p:nvPr/>
        </p:nvCxnSpPr>
        <p:spPr>
          <a:xfrm flipV="1">
            <a:off x="1464906" y="349898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75077DB-1DCC-4B45-8D14-5ADB55965B72}"/>
              </a:ext>
            </a:extLst>
          </p:cNvPr>
          <p:cNvCxnSpPr>
            <a:cxnSpLocks/>
          </p:cNvCxnSpPr>
          <p:nvPr/>
        </p:nvCxnSpPr>
        <p:spPr>
          <a:xfrm flipV="1">
            <a:off x="6100406" y="350533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A203EA2-D1FC-4B77-A335-7F620DEA3C25}"/>
              </a:ext>
            </a:extLst>
          </p:cNvPr>
          <p:cNvSpPr/>
          <p:nvPr/>
        </p:nvSpPr>
        <p:spPr>
          <a:xfrm>
            <a:off x="1466850" y="3498850"/>
            <a:ext cx="2095500" cy="679450"/>
          </a:xfrm>
          <a:custGeom>
            <a:avLst/>
            <a:gdLst>
              <a:gd name="connsiteX0" fmla="*/ 6350 w 2095500"/>
              <a:gd name="connsiteY0" fmla="*/ 679450 h 679450"/>
              <a:gd name="connsiteX1" fmla="*/ 0 w 2095500"/>
              <a:gd name="connsiteY1" fmla="*/ 0 h 679450"/>
              <a:gd name="connsiteX2" fmla="*/ 76200 w 2095500"/>
              <a:gd name="connsiteY2" fmla="*/ 146050 h 679450"/>
              <a:gd name="connsiteX3" fmla="*/ 177800 w 2095500"/>
              <a:gd name="connsiteY3" fmla="*/ 266700 h 679450"/>
              <a:gd name="connsiteX4" fmla="*/ 298450 w 2095500"/>
              <a:gd name="connsiteY4" fmla="*/ 361950 h 679450"/>
              <a:gd name="connsiteX5" fmla="*/ 406400 w 2095500"/>
              <a:gd name="connsiteY5" fmla="*/ 412750 h 679450"/>
              <a:gd name="connsiteX6" fmla="*/ 590550 w 2095500"/>
              <a:gd name="connsiteY6" fmla="*/ 488950 h 679450"/>
              <a:gd name="connsiteX7" fmla="*/ 914400 w 2095500"/>
              <a:gd name="connsiteY7" fmla="*/ 558800 h 679450"/>
              <a:gd name="connsiteX8" fmla="*/ 1181100 w 2095500"/>
              <a:gd name="connsiteY8" fmla="*/ 590550 h 679450"/>
              <a:gd name="connsiteX9" fmla="*/ 1441450 w 2095500"/>
              <a:gd name="connsiteY9" fmla="*/ 603250 h 679450"/>
              <a:gd name="connsiteX10" fmla="*/ 1803400 w 2095500"/>
              <a:gd name="connsiteY10" fmla="*/ 635000 h 679450"/>
              <a:gd name="connsiteX11" fmla="*/ 2095500 w 2095500"/>
              <a:gd name="connsiteY11" fmla="*/ 635000 h 679450"/>
              <a:gd name="connsiteX12" fmla="*/ 2095500 w 2095500"/>
              <a:gd name="connsiteY12" fmla="*/ 679450 h 679450"/>
              <a:gd name="connsiteX13" fmla="*/ 6350 w 2095500"/>
              <a:gd name="connsiteY13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500" h="679450">
                <a:moveTo>
                  <a:pt x="6350" y="679450"/>
                </a:moveTo>
                <a:cubicBezTo>
                  <a:pt x="4233" y="452967"/>
                  <a:pt x="2117" y="226483"/>
                  <a:pt x="0" y="0"/>
                </a:cubicBezTo>
                <a:lnTo>
                  <a:pt x="76200" y="146050"/>
                </a:lnTo>
                <a:lnTo>
                  <a:pt x="177800" y="266700"/>
                </a:lnTo>
                <a:lnTo>
                  <a:pt x="298450" y="361950"/>
                </a:lnTo>
                <a:lnTo>
                  <a:pt x="406400" y="412750"/>
                </a:lnTo>
                <a:lnTo>
                  <a:pt x="590550" y="488950"/>
                </a:lnTo>
                <a:lnTo>
                  <a:pt x="914400" y="558800"/>
                </a:lnTo>
                <a:lnTo>
                  <a:pt x="1181100" y="590550"/>
                </a:lnTo>
                <a:lnTo>
                  <a:pt x="1441450" y="603250"/>
                </a:lnTo>
                <a:lnTo>
                  <a:pt x="1803400" y="635000"/>
                </a:lnTo>
                <a:lnTo>
                  <a:pt x="2095500" y="635000"/>
                </a:lnTo>
                <a:lnTo>
                  <a:pt x="2095500" y="679450"/>
                </a:lnTo>
                <a:lnTo>
                  <a:pt x="6350" y="67945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1A36056-A16C-4F2D-9EAD-675E96C1EE1C}"/>
              </a:ext>
            </a:extLst>
          </p:cNvPr>
          <p:cNvSpPr/>
          <p:nvPr/>
        </p:nvSpPr>
        <p:spPr>
          <a:xfrm>
            <a:off x="6100763" y="3509963"/>
            <a:ext cx="2090737" cy="671512"/>
          </a:xfrm>
          <a:custGeom>
            <a:avLst/>
            <a:gdLst>
              <a:gd name="connsiteX0" fmla="*/ 0 w 2090737"/>
              <a:gd name="connsiteY0" fmla="*/ 671512 h 671512"/>
              <a:gd name="connsiteX1" fmla="*/ 4762 w 2090737"/>
              <a:gd name="connsiteY1" fmla="*/ 0 h 671512"/>
              <a:gd name="connsiteX2" fmla="*/ 138112 w 2090737"/>
              <a:gd name="connsiteY2" fmla="*/ 109537 h 671512"/>
              <a:gd name="connsiteX3" fmla="*/ 290512 w 2090737"/>
              <a:gd name="connsiteY3" fmla="*/ 204787 h 671512"/>
              <a:gd name="connsiteX4" fmla="*/ 461962 w 2090737"/>
              <a:gd name="connsiteY4" fmla="*/ 271462 h 671512"/>
              <a:gd name="connsiteX5" fmla="*/ 719137 w 2090737"/>
              <a:gd name="connsiteY5" fmla="*/ 347662 h 671512"/>
              <a:gd name="connsiteX6" fmla="*/ 995362 w 2090737"/>
              <a:gd name="connsiteY6" fmla="*/ 395287 h 671512"/>
              <a:gd name="connsiteX7" fmla="*/ 1500187 w 2090737"/>
              <a:gd name="connsiteY7" fmla="*/ 461962 h 671512"/>
              <a:gd name="connsiteX8" fmla="*/ 1795462 w 2090737"/>
              <a:gd name="connsiteY8" fmla="*/ 481012 h 671512"/>
              <a:gd name="connsiteX9" fmla="*/ 2033587 w 2090737"/>
              <a:gd name="connsiteY9" fmla="*/ 500062 h 671512"/>
              <a:gd name="connsiteX10" fmla="*/ 2090737 w 2090737"/>
              <a:gd name="connsiteY10" fmla="*/ 500062 h 671512"/>
              <a:gd name="connsiteX11" fmla="*/ 2090737 w 2090737"/>
              <a:gd name="connsiteY11" fmla="*/ 671512 h 671512"/>
              <a:gd name="connsiteX12" fmla="*/ 0 w 2090737"/>
              <a:gd name="connsiteY1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737" h="671512">
                <a:moveTo>
                  <a:pt x="0" y="671512"/>
                </a:moveTo>
                <a:cubicBezTo>
                  <a:pt x="1587" y="447675"/>
                  <a:pt x="3175" y="223837"/>
                  <a:pt x="4762" y="0"/>
                </a:cubicBezTo>
                <a:lnTo>
                  <a:pt x="138112" y="109537"/>
                </a:lnTo>
                <a:lnTo>
                  <a:pt x="290512" y="204787"/>
                </a:lnTo>
                <a:lnTo>
                  <a:pt x="461962" y="271462"/>
                </a:lnTo>
                <a:lnTo>
                  <a:pt x="719137" y="347662"/>
                </a:lnTo>
                <a:lnTo>
                  <a:pt x="995362" y="395287"/>
                </a:lnTo>
                <a:lnTo>
                  <a:pt x="1500187" y="461962"/>
                </a:lnTo>
                <a:lnTo>
                  <a:pt x="1795462" y="481012"/>
                </a:lnTo>
                <a:lnTo>
                  <a:pt x="2033587" y="500062"/>
                </a:lnTo>
                <a:lnTo>
                  <a:pt x="2090737" y="500062"/>
                </a:lnTo>
                <a:lnTo>
                  <a:pt x="2090737" y="671512"/>
                </a:lnTo>
                <a:lnTo>
                  <a:pt x="0" y="671512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5AF53F0-CCD5-4AC9-83A1-4A9C8C7E0E3E}"/>
                  </a:ext>
                </a:extLst>
              </p:cNvPr>
              <p:cNvSpPr txBox="1"/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5AF53F0-CCD5-4AC9-83A1-4A9C8C7E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blipFill>
                <a:blip r:embed="rId8"/>
                <a:stretch>
                  <a:fillRect l="-6452" t="-1515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308C11-7018-4608-81F8-060702D2D187}"/>
                  </a:ext>
                </a:extLst>
              </p:cNvPr>
              <p:cNvSpPr txBox="1"/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308C11-7018-4608-81F8-060702D2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blipFill>
                <a:blip r:embed="rId9"/>
                <a:stretch>
                  <a:fillRect l="-7595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C385573-D61A-4261-8DCC-5D15EA8DA638}"/>
              </a:ext>
            </a:extLst>
          </p:cNvPr>
          <p:cNvGrpSpPr/>
          <p:nvPr/>
        </p:nvGrpSpPr>
        <p:grpSpPr>
          <a:xfrm>
            <a:off x="65315" y="4760017"/>
            <a:ext cx="3813887" cy="558486"/>
            <a:chOff x="319573" y="4843993"/>
            <a:chExt cx="3813887" cy="558486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1A4FE58-C7A0-4AFA-A95E-83CE697984EE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0F696391-DC1E-4888-AC6E-CDBDF5DBA638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0F696391-DC1E-4888-AC6E-CDBDF5DBA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0"/>
                  <a:stretch>
                    <a:fillRect l="-69753" t="-152747" r="-33333" b="-2252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84761C5-5684-4B63-BA33-FA5FA94AC376}"/>
              </a:ext>
            </a:extLst>
          </p:cNvPr>
          <p:cNvGrpSpPr/>
          <p:nvPr/>
        </p:nvGrpSpPr>
        <p:grpSpPr>
          <a:xfrm>
            <a:off x="4985659" y="4744467"/>
            <a:ext cx="3159966" cy="558486"/>
            <a:chOff x="319574" y="4843993"/>
            <a:chExt cx="3159966" cy="558486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3A1A65D-9F37-4404-857C-27F1AE8E9C84}"/>
                </a:ext>
              </a:extLst>
            </p:cNvPr>
            <p:cNvSpPr txBox="1"/>
            <p:nvPr/>
          </p:nvSpPr>
          <p:spPr>
            <a:xfrm>
              <a:off x="319574" y="4965292"/>
              <a:ext cx="31599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does not converge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9F1C939D-909A-416E-9B81-CF02D2D002FB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9F1C939D-909A-416E-9B81-CF02D2D00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1"/>
                  <a:stretch>
                    <a:fillRect l="-64815" t="-151087" r="-38272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Questioning Smiley Face Vector Images (over 130)">
            <a:extLst>
              <a:ext uri="{FF2B5EF4-FFF2-40B4-BE49-F238E27FC236}">
                <a16:creationId xmlns:a16="http://schemas.microsoft.com/office/drawing/2014/main" id="{B3FE0F0B-5569-4528-9BB0-F32DD6B0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65" y="4694979"/>
            <a:ext cx="1845421" cy="19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761126B-DA2C-44A8-BB2B-2832091AF444}"/>
              </a:ext>
            </a:extLst>
          </p:cNvPr>
          <p:cNvSpPr txBox="1"/>
          <p:nvPr/>
        </p:nvSpPr>
        <p:spPr>
          <a:xfrm>
            <a:off x="5276850" y="5389012"/>
            <a:ext cx="356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But, it looks like this one should also converge, since the area added on as the upper limit keeps increasing is getting less and less…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 always…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18" grpId="0" animBg="1"/>
      <p:bldP spid="23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133F98-D968-4D09-9034-5E301B9BE3E6}"/>
              </a:ext>
            </a:extLst>
          </p:cNvPr>
          <p:cNvSpPr txBox="1"/>
          <p:nvPr/>
        </p:nvSpPr>
        <p:spPr>
          <a:xfrm>
            <a:off x="485775" y="2333625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Consider this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813413-3A1E-4445-99C5-A43A1D32E24A}"/>
                  </a:ext>
                </a:extLst>
              </p:cNvPr>
              <p:cNvSpPr txBox="1"/>
              <p:nvPr/>
            </p:nvSpPr>
            <p:spPr>
              <a:xfrm>
                <a:off x="2890837" y="2221658"/>
                <a:ext cx="335508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813413-3A1E-4445-99C5-A43A1D32E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37" y="2221658"/>
                <a:ext cx="3355086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A93BE7-C8FA-4BE3-A764-F3AA18BFC221}"/>
              </a:ext>
            </a:extLst>
          </p:cNvPr>
          <p:cNvSpPr txBox="1"/>
          <p:nvPr/>
        </p:nvSpPr>
        <p:spPr>
          <a:xfrm>
            <a:off x="251927" y="2923786"/>
            <a:ext cx="867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Each term decreases in size, so it feels like the sum should have an upper limit as the number of terms tends to infinity...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CE7DFE-4ED5-4EAE-872D-211D47726E17}"/>
                  </a:ext>
                </a:extLst>
              </p:cNvPr>
              <p:cNvSpPr txBox="1"/>
              <p:nvPr/>
            </p:nvSpPr>
            <p:spPr>
              <a:xfrm>
                <a:off x="2947404" y="4049291"/>
                <a:ext cx="348332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CE7DFE-4ED5-4EAE-872D-211D47726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04" y="4049291"/>
                <a:ext cx="348332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6A4D8D9-F194-4F71-AEB7-A77A35C5F7F2}"/>
                  </a:ext>
                </a:extLst>
              </p:cNvPr>
              <p:cNvSpPr txBox="1"/>
              <p:nvPr/>
            </p:nvSpPr>
            <p:spPr>
              <a:xfrm>
                <a:off x="2707917" y="4817512"/>
                <a:ext cx="197650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6A4D8D9-F194-4F71-AEB7-A77A35C5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917" y="4817512"/>
                <a:ext cx="1976503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DAB0D9-9B94-4AE5-8E5C-C3FA5FF36EC4}"/>
              </a:ext>
            </a:extLst>
          </p:cNvPr>
          <p:cNvSpPr/>
          <p:nvPr/>
        </p:nvSpPr>
        <p:spPr>
          <a:xfrm>
            <a:off x="3378265" y="4010997"/>
            <a:ext cx="559837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429131-8E47-4596-8D42-875A57783AE8}"/>
              </a:ext>
            </a:extLst>
          </p:cNvPr>
          <p:cNvSpPr/>
          <p:nvPr/>
        </p:nvSpPr>
        <p:spPr>
          <a:xfrm>
            <a:off x="4146485" y="4014107"/>
            <a:ext cx="1433804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A4934F5-33F7-48BD-BEB0-F68C4761EAF7}"/>
              </a:ext>
            </a:extLst>
          </p:cNvPr>
          <p:cNvSpPr/>
          <p:nvPr/>
        </p:nvSpPr>
        <p:spPr>
          <a:xfrm>
            <a:off x="3347162" y="480098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26B8875-C1F7-45B5-9FE6-7A6B9DCA7459}"/>
              </a:ext>
            </a:extLst>
          </p:cNvPr>
          <p:cNvSpPr/>
          <p:nvPr/>
        </p:nvSpPr>
        <p:spPr>
          <a:xfrm>
            <a:off x="3732827" y="480409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A80BEB5-6D12-4A36-8454-1C2EE76BDC74}"/>
              </a:ext>
            </a:extLst>
          </p:cNvPr>
          <p:cNvSpPr/>
          <p:nvPr/>
        </p:nvSpPr>
        <p:spPr>
          <a:xfrm>
            <a:off x="5760680" y="4004776"/>
            <a:ext cx="314132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D3516C3-3669-490B-A71C-AEEAECFC93EF}"/>
              </a:ext>
            </a:extLst>
          </p:cNvPr>
          <p:cNvSpPr/>
          <p:nvPr/>
        </p:nvSpPr>
        <p:spPr>
          <a:xfrm>
            <a:off x="4130933" y="480098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77BD969-45CD-4CA1-8B95-EEE78877DCB4}"/>
                  </a:ext>
                </a:extLst>
              </p:cNvPr>
              <p:cNvSpPr txBox="1"/>
              <p:nvPr/>
            </p:nvSpPr>
            <p:spPr>
              <a:xfrm>
                <a:off x="6046836" y="3768207"/>
                <a:ext cx="20017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would be 8 of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77BD969-45CD-4CA1-8B95-EEE78877D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6" y="3768207"/>
                <a:ext cx="2001790" cy="613309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A607EBB-C87E-4ABD-85A4-E9EBC811E48C}"/>
              </a:ext>
            </a:extLst>
          </p:cNvPr>
          <p:cNvSpPr txBox="1"/>
          <p:nvPr/>
        </p:nvSpPr>
        <p:spPr>
          <a:xfrm>
            <a:off x="1375877" y="5495536"/>
            <a:ext cx="624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This sequence will continue adding halves infinitely, so its sum is infinite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0E93584-CC4B-4C29-B8C0-3F3EA1DCD24B}"/>
              </a:ext>
            </a:extLst>
          </p:cNvPr>
          <p:cNvSpPr/>
          <p:nvPr/>
        </p:nvSpPr>
        <p:spPr>
          <a:xfrm>
            <a:off x="3273491" y="22002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6911740-102B-4189-8B03-4EDF7086C12A}"/>
              </a:ext>
            </a:extLst>
          </p:cNvPr>
          <p:cNvSpPr/>
          <p:nvPr/>
        </p:nvSpPr>
        <p:spPr>
          <a:xfrm>
            <a:off x="407359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6285D41-541E-42FD-B78D-5E07B8C25042}"/>
              </a:ext>
            </a:extLst>
          </p:cNvPr>
          <p:cNvSpPr/>
          <p:nvPr/>
        </p:nvSpPr>
        <p:spPr>
          <a:xfrm>
            <a:off x="447364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B72C342-BAE7-46B6-AA41-5D307E7F65D8}"/>
              </a:ext>
            </a:extLst>
          </p:cNvPr>
          <p:cNvSpPr/>
          <p:nvPr/>
        </p:nvSpPr>
        <p:spPr>
          <a:xfrm>
            <a:off x="487369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1C8E578-582E-42F3-A0DC-DE7A83616BE1}"/>
              </a:ext>
            </a:extLst>
          </p:cNvPr>
          <p:cNvSpPr/>
          <p:nvPr/>
        </p:nvSpPr>
        <p:spPr>
          <a:xfrm>
            <a:off x="5664266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B20E89D-9B34-41FD-BF61-7428F2865A52}"/>
              </a:ext>
            </a:extLst>
          </p:cNvPr>
          <p:cNvSpPr/>
          <p:nvPr/>
        </p:nvSpPr>
        <p:spPr>
          <a:xfrm>
            <a:off x="3340166" y="401955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7A48B48-BE09-4122-9452-8A9F967D1732}"/>
              </a:ext>
            </a:extLst>
          </p:cNvPr>
          <p:cNvSpPr/>
          <p:nvPr/>
        </p:nvSpPr>
        <p:spPr>
          <a:xfrm>
            <a:off x="414026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5F6F2D6-9A0C-4976-B86C-CAA669092A93}"/>
              </a:ext>
            </a:extLst>
          </p:cNvPr>
          <p:cNvSpPr/>
          <p:nvPr/>
        </p:nvSpPr>
        <p:spPr>
          <a:xfrm>
            <a:off x="454031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CF7B5E1-B597-4404-980F-CE88FE859694}"/>
              </a:ext>
            </a:extLst>
          </p:cNvPr>
          <p:cNvSpPr/>
          <p:nvPr/>
        </p:nvSpPr>
        <p:spPr>
          <a:xfrm>
            <a:off x="494036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BE576C9-32B5-4B8E-8EC5-F1FB00D8093F}"/>
              </a:ext>
            </a:extLst>
          </p:cNvPr>
          <p:cNvSpPr/>
          <p:nvPr/>
        </p:nvSpPr>
        <p:spPr>
          <a:xfrm>
            <a:off x="5788091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07E3375-AC62-4C1A-9ADA-B61FED14593F}"/>
              </a:ext>
            </a:extLst>
          </p:cNvPr>
          <p:cNvSpPr txBox="1"/>
          <p:nvPr/>
        </p:nvSpPr>
        <p:spPr>
          <a:xfrm>
            <a:off x="419100" y="415290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Now consider this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69B8335-C558-43D5-819B-A8D0791C4E64}"/>
              </a:ext>
            </a:extLst>
          </p:cNvPr>
          <p:cNvSpPr txBox="1"/>
          <p:nvPr/>
        </p:nvSpPr>
        <p:spPr>
          <a:xfrm>
            <a:off x="0" y="5865793"/>
            <a:ext cx="9058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But if we compare the two sequences, all the terms in the first one are equal to, or larger than their equivalents in the second one…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top sequence must also have a sum of infinity, even though the terms decrease in size!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7" grpId="0" animBg="1"/>
      <p:bldP spid="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/>
      <p:bldP spid="8" grpId="1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4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21809C3-80F2-411C-BD7A-5BE7A6C6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8" t="14535" r="6735" b="39569"/>
          <a:stretch/>
        </p:blipFill>
        <p:spPr>
          <a:xfrm>
            <a:off x="513183" y="2099388"/>
            <a:ext cx="3051111" cy="236064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F68819C-6AF4-49C0-8E41-44C0F9607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6" t="14536" r="6734" b="39750"/>
          <a:stretch/>
        </p:blipFill>
        <p:spPr>
          <a:xfrm>
            <a:off x="5131838" y="2099388"/>
            <a:ext cx="3060440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8D5F92-BFDE-4AAC-8678-126C6E4BB320}"/>
                  </a:ext>
                </a:extLst>
              </p:cNvPr>
              <p:cNvSpPr txBox="1"/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8D5F92-BFDE-4AAC-8678-126C6E4B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FFC3905-2CDB-4A50-B451-FDDF5D19866C}"/>
                  </a:ext>
                </a:extLst>
              </p:cNvPr>
              <p:cNvSpPr txBox="1"/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FFC3905-2CDB-4A50-B451-FDDF5D198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10E597C-DD08-4CB8-910A-8A766C27C463}"/>
                  </a:ext>
                </a:extLst>
              </p:cNvPr>
              <p:cNvSpPr txBox="1"/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10E597C-DD08-4CB8-910A-8A766C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FE4B6AA-BD1E-45B9-9200-DF8FA7A8117B}"/>
                  </a:ext>
                </a:extLst>
              </p:cNvPr>
              <p:cNvSpPr txBox="1"/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FE4B6AA-BD1E-45B9-9200-DF8FA7A8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BCBB2BD-2992-4DBF-93CF-5AF0BB470C3C}"/>
              </a:ext>
            </a:extLst>
          </p:cNvPr>
          <p:cNvCxnSpPr>
            <a:cxnSpLocks/>
          </p:cNvCxnSpPr>
          <p:nvPr/>
        </p:nvCxnSpPr>
        <p:spPr>
          <a:xfrm flipV="1">
            <a:off x="1464906" y="349898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3B99846-3CFD-4A92-AD77-A14664243D3F}"/>
              </a:ext>
            </a:extLst>
          </p:cNvPr>
          <p:cNvCxnSpPr>
            <a:cxnSpLocks/>
          </p:cNvCxnSpPr>
          <p:nvPr/>
        </p:nvCxnSpPr>
        <p:spPr>
          <a:xfrm flipV="1">
            <a:off x="6100406" y="350533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8002B36-B4B2-4F7C-BDD1-3D47F70CC598}"/>
              </a:ext>
            </a:extLst>
          </p:cNvPr>
          <p:cNvSpPr/>
          <p:nvPr/>
        </p:nvSpPr>
        <p:spPr>
          <a:xfrm>
            <a:off x="1466850" y="3498850"/>
            <a:ext cx="2095500" cy="679450"/>
          </a:xfrm>
          <a:custGeom>
            <a:avLst/>
            <a:gdLst>
              <a:gd name="connsiteX0" fmla="*/ 6350 w 2095500"/>
              <a:gd name="connsiteY0" fmla="*/ 679450 h 679450"/>
              <a:gd name="connsiteX1" fmla="*/ 0 w 2095500"/>
              <a:gd name="connsiteY1" fmla="*/ 0 h 679450"/>
              <a:gd name="connsiteX2" fmla="*/ 76200 w 2095500"/>
              <a:gd name="connsiteY2" fmla="*/ 146050 h 679450"/>
              <a:gd name="connsiteX3" fmla="*/ 177800 w 2095500"/>
              <a:gd name="connsiteY3" fmla="*/ 266700 h 679450"/>
              <a:gd name="connsiteX4" fmla="*/ 298450 w 2095500"/>
              <a:gd name="connsiteY4" fmla="*/ 361950 h 679450"/>
              <a:gd name="connsiteX5" fmla="*/ 406400 w 2095500"/>
              <a:gd name="connsiteY5" fmla="*/ 412750 h 679450"/>
              <a:gd name="connsiteX6" fmla="*/ 590550 w 2095500"/>
              <a:gd name="connsiteY6" fmla="*/ 488950 h 679450"/>
              <a:gd name="connsiteX7" fmla="*/ 914400 w 2095500"/>
              <a:gd name="connsiteY7" fmla="*/ 558800 h 679450"/>
              <a:gd name="connsiteX8" fmla="*/ 1181100 w 2095500"/>
              <a:gd name="connsiteY8" fmla="*/ 590550 h 679450"/>
              <a:gd name="connsiteX9" fmla="*/ 1441450 w 2095500"/>
              <a:gd name="connsiteY9" fmla="*/ 603250 h 679450"/>
              <a:gd name="connsiteX10" fmla="*/ 1803400 w 2095500"/>
              <a:gd name="connsiteY10" fmla="*/ 635000 h 679450"/>
              <a:gd name="connsiteX11" fmla="*/ 2095500 w 2095500"/>
              <a:gd name="connsiteY11" fmla="*/ 635000 h 679450"/>
              <a:gd name="connsiteX12" fmla="*/ 2095500 w 2095500"/>
              <a:gd name="connsiteY12" fmla="*/ 679450 h 679450"/>
              <a:gd name="connsiteX13" fmla="*/ 6350 w 2095500"/>
              <a:gd name="connsiteY13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500" h="679450">
                <a:moveTo>
                  <a:pt x="6350" y="679450"/>
                </a:moveTo>
                <a:cubicBezTo>
                  <a:pt x="4233" y="452967"/>
                  <a:pt x="2117" y="226483"/>
                  <a:pt x="0" y="0"/>
                </a:cubicBezTo>
                <a:lnTo>
                  <a:pt x="76200" y="146050"/>
                </a:lnTo>
                <a:lnTo>
                  <a:pt x="177800" y="266700"/>
                </a:lnTo>
                <a:lnTo>
                  <a:pt x="298450" y="361950"/>
                </a:lnTo>
                <a:lnTo>
                  <a:pt x="406400" y="412750"/>
                </a:lnTo>
                <a:lnTo>
                  <a:pt x="590550" y="488950"/>
                </a:lnTo>
                <a:lnTo>
                  <a:pt x="914400" y="558800"/>
                </a:lnTo>
                <a:lnTo>
                  <a:pt x="1181100" y="590550"/>
                </a:lnTo>
                <a:lnTo>
                  <a:pt x="1441450" y="603250"/>
                </a:lnTo>
                <a:lnTo>
                  <a:pt x="1803400" y="635000"/>
                </a:lnTo>
                <a:lnTo>
                  <a:pt x="2095500" y="635000"/>
                </a:lnTo>
                <a:lnTo>
                  <a:pt x="2095500" y="679450"/>
                </a:lnTo>
                <a:lnTo>
                  <a:pt x="6350" y="67945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4172A30-9B8A-4A10-9C3E-3606930F8280}"/>
              </a:ext>
            </a:extLst>
          </p:cNvPr>
          <p:cNvSpPr/>
          <p:nvPr/>
        </p:nvSpPr>
        <p:spPr>
          <a:xfrm>
            <a:off x="6100763" y="3509963"/>
            <a:ext cx="2090737" cy="671512"/>
          </a:xfrm>
          <a:custGeom>
            <a:avLst/>
            <a:gdLst>
              <a:gd name="connsiteX0" fmla="*/ 0 w 2090737"/>
              <a:gd name="connsiteY0" fmla="*/ 671512 h 671512"/>
              <a:gd name="connsiteX1" fmla="*/ 4762 w 2090737"/>
              <a:gd name="connsiteY1" fmla="*/ 0 h 671512"/>
              <a:gd name="connsiteX2" fmla="*/ 138112 w 2090737"/>
              <a:gd name="connsiteY2" fmla="*/ 109537 h 671512"/>
              <a:gd name="connsiteX3" fmla="*/ 290512 w 2090737"/>
              <a:gd name="connsiteY3" fmla="*/ 204787 h 671512"/>
              <a:gd name="connsiteX4" fmla="*/ 461962 w 2090737"/>
              <a:gd name="connsiteY4" fmla="*/ 271462 h 671512"/>
              <a:gd name="connsiteX5" fmla="*/ 719137 w 2090737"/>
              <a:gd name="connsiteY5" fmla="*/ 347662 h 671512"/>
              <a:gd name="connsiteX6" fmla="*/ 995362 w 2090737"/>
              <a:gd name="connsiteY6" fmla="*/ 395287 h 671512"/>
              <a:gd name="connsiteX7" fmla="*/ 1500187 w 2090737"/>
              <a:gd name="connsiteY7" fmla="*/ 461962 h 671512"/>
              <a:gd name="connsiteX8" fmla="*/ 1795462 w 2090737"/>
              <a:gd name="connsiteY8" fmla="*/ 481012 h 671512"/>
              <a:gd name="connsiteX9" fmla="*/ 2033587 w 2090737"/>
              <a:gd name="connsiteY9" fmla="*/ 500062 h 671512"/>
              <a:gd name="connsiteX10" fmla="*/ 2090737 w 2090737"/>
              <a:gd name="connsiteY10" fmla="*/ 500062 h 671512"/>
              <a:gd name="connsiteX11" fmla="*/ 2090737 w 2090737"/>
              <a:gd name="connsiteY11" fmla="*/ 671512 h 671512"/>
              <a:gd name="connsiteX12" fmla="*/ 0 w 2090737"/>
              <a:gd name="connsiteY1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737" h="671512">
                <a:moveTo>
                  <a:pt x="0" y="671512"/>
                </a:moveTo>
                <a:cubicBezTo>
                  <a:pt x="1587" y="447675"/>
                  <a:pt x="3175" y="223837"/>
                  <a:pt x="4762" y="0"/>
                </a:cubicBezTo>
                <a:lnTo>
                  <a:pt x="138112" y="109537"/>
                </a:lnTo>
                <a:lnTo>
                  <a:pt x="290512" y="204787"/>
                </a:lnTo>
                <a:lnTo>
                  <a:pt x="461962" y="271462"/>
                </a:lnTo>
                <a:lnTo>
                  <a:pt x="719137" y="347662"/>
                </a:lnTo>
                <a:lnTo>
                  <a:pt x="995362" y="395287"/>
                </a:lnTo>
                <a:lnTo>
                  <a:pt x="1500187" y="461962"/>
                </a:lnTo>
                <a:lnTo>
                  <a:pt x="1795462" y="481012"/>
                </a:lnTo>
                <a:lnTo>
                  <a:pt x="2033587" y="500062"/>
                </a:lnTo>
                <a:lnTo>
                  <a:pt x="2090737" y="500062"/>
                </a:lnTo>
                <a:lnTo>
                  <a:pt x="2090737" y="671512"/>
                </a:lnTo>
                <a:lnTo>
                  <a:pt x="0" y="671512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863B431-A6C4-4715-BCE0-1CB23B93CA75}"/>
                  </a:ext>
                </a:extLst>
              </p:cNvPr>
              <p:cNvSpPr txBox="1"/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863B431-A6C4-4715-BCE0-1CB23B93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blipFill>
                <a:blip r:embed="rId8"/>
                <a:stretch>
                  <a:fillRect l="-6452" t="-1515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DBD8CE-05FD-4513-AC0F-12AAB0BD40F8}"/>
                  </a:ext>
                </a:extLst>
              </p:cNvPr>
              <p:cNvSpPr txBox="1"/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DBD8CE-05FD-4513-AC0F-12AAB0BD4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blipFill>
                <a:blip r:embed="rId9"/>
                <a:stretch>
                  <a:fillRect l="-7595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EAC7671F-7C9F-473E-B4AB-E7B932825C19}"/>
              </a:ext>
            </a:extLst>
          </p:cNvPr>
          <p:cNvGrpSpPr/>
          <p:nvPr/>
        </p:nvGrpSpPr>
        <p:grpSpPr>
          <a:xfrm>
            <a:off x="0" y="4579042"/>
            <a:ext cx="3813887" cy="558486"/>
            <a:chOff x="319573" y="4843993"/>
            <a:chExt cx="3813887" cy="558486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9506884-FEBB-42AA-8223-D6F9FD16A569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2F52313-90FC-4D77-AA0E-3AC40F0014C0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2F52313-90FC-4D77-AA0E-3AC40F001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0"/>
                  <a:stretch>
                    <a:fillRect l="-69136" t="-151087" r="-33951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52AF29D-5A15-458E-B96E-FF5E20E210F2}"/>
              </a:ext>
            </a:extLst>
          </p:cNvPr>
          <p:cNvGrpSpPr/>
          <p:nvPr/>
        </p:nvGrpSpPr>
        <p:grpSpPr>
          <a:xfrm>
            <a:off x="4920344" y="4563492"/>
            <a:ext cx="3159966" cy="558486"/>
            <a:chOff x="319574" y="4843993"/>
            <a:chExt cx="3159966" cy="558486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1CAE51F5-77AB-4CA0-AC95-42112ED73F30}"/>
                </a:ext>
              </a:extLst>
            </p:cNvPr>
            <p:cNvSpPr txBox="1"/>
            <p:nvPr/>
          </p:nvSpPr>
          <p:spPr>
            <a:xfrm>
              <a:off x="319574" y="4965292"/>
              <a:ext cx="31599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does not converge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0DB120C-8F31-4672-B744-0EBD04DDEF98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0DB120C-8F31-4672-B744-0EBD04DDE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1"/>
                  <a:stretch>
                    <a:fillRect l="-65839" t="-152747" r="-38509" b="-2252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F060BD-11D6-4F41-A5FB-CB4E3FDD790A}"/>
              </a:ext>
            </a:extLst>
          </p:cNvPr>
          <p:cNvSpPr txBox="1"/>
          <p:nvPr/>
        </p:nvSpPr>
        <p:spPr>
          <a:xfrm>
            <a:off x="190500" y="52578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 example, on this graph, it is possible to choose a value for the upper limit that would make the area enclosed equal to 0.8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3DE910B-EAF5-4512-A485-BD49A2367301}"/>
              </a:ext>
            </a:extLst>
          </p:cNvPr>
          <p:cNvSpPr txBox="1"/>
          <p:nvPr/>
        </p:nvSpPr>
        <p:spPr>
          <a:xfrm>
            <a:off x="4724400" y="5257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is also possible to do the same on this graph, to choose a value for the upper limit to give an area of 0.8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4A5C6C2-B517-47C6-AE1B-55FCEC7398AD}"/>
              </a:ext>
            </a:extLst>
          </p:cNvPr>
          <p:cNvSpPr txBox="1"/>
          <p:nvPr/>
        </p:nvSpPr>
        <p:spPr>
          <a:xfrm>
            <a:off x="209550" y="60198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However, on this graph, it is not possible to choose a value for the upper limit that would make the area enclosed equal to 2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1B578BA-A627-494E-B913-62D503607B24}"/>
              </a:ext>
            </a:extLst>
          </p:cNvPr>
          <p:cNvSpPr txBox="1"/>
          <p:nvPr/>
        </p:nvSpPr>
        <p:spPr>
          <a:xfrm>
            <a:off x="4724400" y="603885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would be possible to do so on this graph though (although the value chosen might have to be huge!)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0 is undefined for the integral given, so we will need to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as the lower value and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C67534-D509-411D-AB74-10770C485804}"/>
                  </a:ext>
                </a:extLst>
              </p:cNvPr>
              <p:cNvSpPr txBox="1"/>
              <p:nvPr/>
            </p:nvSpPr>
            <p:spPr>
              <a:xfrm>
                <a:off x="4070479" y="1409190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C67534-D509-411D-AB74-10770C485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79" y="1409190"/>
                <a:ext cx="1145333" cy="574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007F55-7B5E-4727-9550-73F94220B4E1}"/>
                  </a:ext>
                </a:extLst>
              </p:cNvPr>
              <p:cNvSpPr txBox="1"/>
              <p:nvPr/>
            </p:nvSpPr>
            <p:spPr>
              <a:xfrm>
                <a:off x="5025312" y="1384308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007F55-7B5E-4727-9550-73F94220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2" y="1384308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6286D25-13F0-449E-A2FE-DB7CE015CD64}"/>
                  </a:ext>
                </a:extLst>
              </p:cNvPr>
              <p:cNvSpPr txBox="1"/>
              <p:nvPr/>
            </p:nvSpPr>
            <p:spPr>
              <a:xfrm>
                <a:off x="5028422" y="2012569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6286D25-13F0-449E-A2FE-DB7CE015C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22" y="2012569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208439-4DC8-48C4-A7E7-8916319D6A0B}"/>
                  </a:ext>
                </a:extLst>
              </p:cNvPr>
              <p:cNvSpPr txBox="1"/>
              <p:nvPr/>
            </p:nvSpPr>
            <p:spPr>
              <a:xfrm>
                <a:off x="4935117" y="2703034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208439-4DC8-48C4-A7E7-8916319D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17" y="2703034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62ACC5A-21C1-4931-89AA-8BA7FBBE1C38}"/>
                  </a:ext>
                </a:extLst>
              </p:cNvPr>
              <p:cNvSpPr txBox="1"/>
              <p:nvPr/>
            </p:nvSpPr>
            <p:spPr>
              <a:xfrm>
                <a:off x="4910234" y="3163344"/>
                <a:ext cx="1350607" cy="57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62ACC5A-21C1-4931-89AA-8BA7FBBE1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34" y="3163344"/>
                <a:ext cx="1350607" cy="57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840379D-DEC4-4789-8A82-287BE685C279}"/>
                  </a:ext>
                </a:extLst>
              </p:cNvPr>
              <p:cNvSpPr txBox="1"/>
              <p:nvPr/>
            </p:nvSpPr>
            <p:spPr>
              <a:xfrm>
                <a:off x="4938226" y="3816486"/>
                <a:ext cx="222768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840379D-DEC4-4789-8A82-287BE685C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226" y="3816486"/>
                <a:ext cx="222768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ECD5A48-7687-47E2-ADE2-41867FBC574A}"/>
                  </a:ext>
                </a:extLst>
              </p:cNvPr>
              <p:cNvSpPr txBox="1"/>
              <p:nvPr/>
            </p:nvSpPr>
            <p:spPr>
              <a:xfrm>
                <a:off x="4978659" y="4547384"/>
                <a:ext cx="150611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ECD5A48-7687-47E2-ADE2-41867FBC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59" y="4547384"/>
                <a:ext cx="1506118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5F7D4044-63E2-4973-9DE9-2365FEFBA722}"/>
              </a:ext>
            </a:extLst>
          </p:cNvPr>
          <p:cNvSpPr/>
          <p:nvPr/>
        </p:nvSpPr>
        <p:spPr>
          <a:xfrm>
            <a:off x="6326154" y="168884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2914E341-AB29-4C64-9B98-0BC03D64E336}"/>
              </a:ext>
            </a:extLst>
          </p:cNvPr>
          <p:cNvSpPr/>
          <p:nvPr/>
        </p:nvSpPr>
        <p:spPr>
          <a:xfrm>
            <a:off x="6301273" y="228911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FF9373FC-134D-493D-9DEC-09B43356F03D}"/>
              </a:ext>
            </a:extLst>
          </p:cNvPr>
          <p:cNvSpPr/>
          <p:nvPr/>
        </p:nvSpPr>
        <p:spPr>
          <a:xfrm>
            <a:off x="6127101" y="289871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4BB92C1-4DF2-4341-9696-95F674BFA96C}"/>
              </a:ext>
            </a:extLst>
          </p:cNvPr>
          <p:cNvSpPr/>
          <p:nvPr/>
        </p:nvSpPr>
        <p:spPr>
          <a:xfrm>
            <a:off x="6876660" y="3582955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A46E2118-62BC-4B23-9057-38AAC05FF183}"/>
              </a:ext>
            </a:extLst>
          </p:cNvPr>
          <p:cNvSpPr/>
          <p:nvPr/>
        </p:nvSpPr>
        <p:spPr>
          <a:xfrm>
            <a:off x="6861109" y="422054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2D8F30-0722-4320-82B9-F70BE10F79AC}"/>
              </a:ext>
            </a:extLst>
          </p:cNvPr>
          <p:cNvSpPr txBox="1"/>
          <p:nvPr/>
        </p:nvSpPr>
        <p:spPr>
          <a:xfrm>
            <a:off x="6606074" y="1707501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DC8890-FA13-4530-8F30-6F23764D3190}"/>
              </a:ext>
            </a:extLst>
          </p:cNvPr>
          <p:cNvSpPr txBox="1"/>
          <p:nvPr/>
        </p:nvSpPr>
        <p:spPr>
          <a:xfrm>
            <a:off x="6596744" y="2341983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A6015F-D8FA-44C7-A339-2B165FC40FE4}"/>
              </a:ext>
            </a:extLst>
          </p:cNvPr>
          <p:cNvSpPr txBox="1"/>
          <p:nvPr/>
        </p:nvSpPr>
        <p:spPr>
          <a:xfrm>
            <a:off x="6391469" y="2985796"/>
            <a:ext cx="201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substitution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C49932-804A-4764-A95A-46809B8EB98F}"/>
              </a:ext>
            </a:extLst>
          </p:cNvPr>
          <p:cNvSpPr txBox="1"/>
          <p:nvPr/>
        </p:nvSpPr>
        <p:spPr>
          <a:xfrm>
            <a:off x="7100596" y="3648269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EA79C5-5C2B-4B1D-A2F3-77397A998D06}"/>
              </a:ext>
            </a:extLst>
          </p:cNvPr>
          <p:cNvSpPr txBox="1"/>
          <p:nvPr/>
        </p:nvSpPr>
        <p:spPr>
          <a:xfrm>
            <a:off x="7156579" y="4394719"/>
            <a:ext cx="83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A5235E-DB30-439F-871B-CD2048151A57}"/>
                  </a:ext>
                </a:extLst>
              </p:cNvPr>
              <p:cNvSpPr txBox="1"/>
              <p:nvPr/>
            </p:nvSpPr>
            <p:spPr>
              <a:xfrm>
                <a:off x="4310744" y="5337110"/>
                <a:ext cx="4553338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problem here is that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A5235E-DB30-439F-871B-CD204815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4" y="5337110"/>
                <a:ext cx="4553338" cy="439992"/>
              </a:xfrm>
              <a:prstGeom prst="rect">
                <a:avLst/>
              </a:prstGeom>
              <a:blipFill>
                <a:blip r:embed="rId10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0D7EBC-E401-4ABA-B9F1-B97392186568}"/>
                  </a:ext>
                </a:extLst>
              </p:cNvPr>
              <p:cNvSpPr txBox="1"/>
              <p:nvPr/>
            </p:nvSpPr>
            <p:spPr>
              <a:xfrm>
                <a:off x="4338737" y="5850293"/>
                <a:ext cx="4553338" cy="44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does not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converge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0D7EBC-E401-4ABA-B9F1-B9739218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37" y="5850293"/>
                <a:ext cx="4553338" cy="444609"/>
              </a:xfrm>
              <a:prstGeom prst="rect">
                <a:avLst/>
              </a:prstGeom>
              <a:blipFill>
                <a:blip r:embed="rId11"/>
                <a:stretch>
                  <a:fillRect t="-95890" b="-150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this case, the expression will be undefined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so this needs to be the limit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6F9A45-1761-4281-8BBF-235F576EBE91}"/>
                  </a:ext>
                </a:extLst>
              </p:cNvPr>
              <p:cNvSpPr txBox="1"/>
              <p:nvPr/>
            </p:nvSpPr>
            <p:spPr>
              <a:xfrm>
                <a:off x="4646645" y="3760235"/>
                <a:ext cx="2967135" cy="386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Try differentiating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6F9A45-1761-4281-8BBF-235F576EB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5" y="3760235"/>
                <a:ext cx="2967135" cy="386516"/>
              </a:xfrm>
              <a:prstGeom prst="rect">
                <a:avLst/>
              </a:prstGeom>
              <a:blipFill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DF6282-E6C8-40E6-AE0B-7CF9C081D91D}"/>
                  </a:ext>
                </a:extLst>
              </p:cNvPr>
              <p:cNvSpPr txBox="1"/>
              <p:nvPr/>
            </p:nvSpPr>
            <p:spPr>
              <a:xfrm>
                <a:off x="4791269" y="4254760"/>
                <a:ext cx="1112933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DF6282-E6C8-40E6-AE0B-7CF9C081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69" y="4254760"/>
                <a:ext cx="1112933" cy="311945"/>
              </a:xfrm>
              <a:prstGeom prst="rect">
                <a:avLst/>
              </a:prstGeom>
              <a:blipFill>
                <a:blip r:embed="rId4"/>
                <a:stretch>
                  <a:fillRect l="-3825" r="-546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CCA9C2-45EA-4AFF-A3A8-F9D2B2D0012A}"/>
                  </a:ext>
                </a:extLst>
              </p:cNvPr>
              <p:cNvSpPr txBox="1"/>
              <p:nvPr/>
            </p:nvSpPr>
            <p:spPr>
              <a:xfrm>
                <a:off x="4691742" y="4771055"/>
                <a:ext cx="1925720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CCA9C2-45EA-4AFF-A3A8-F9D2B2D00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42" y="4771055"/>
                <a:ext cx="1925720" cy="407612"/>
              </a:xfrm>
              <a:prstGeom prst="rect">
                <a:avLst/>
              </a:prstGeom>
              <a:blipFill>
                <a:blip r:embed="rId5"/>
                <a:stretch>
                  <a:fillRect l="-2848" t="-29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12CB2F-9BCC-4282-9EED-7D4A1F6EC59C}"/>
                  </a:ext>
                </a:extLst>
              </p:cNvPr>
              <p:cNvSpPr txBox="1"/>
              <p:nvPr/>
            </p:nvSpPr>
            <p:spPr>
              <a:xfrm>
                <a:off x="4701073" y="5377544"/>
                <a:ext cx="154798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12CB2F-9BCC-4282-9EED-7D4A1F6EC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73" y="5377544"/>
                <a:ext cx="1547988" cy="409023"/>
              </a:xfrm>
              <a:prstGeom prst="rect">
                <a:avLst/>
              </a:prstGeom>
              <a:blipFill>
                <a:blip r:embed="rId6"/>
                <a:stretch>
                  <a:fillRect l="-3543" t="-2985" r="-39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7C5E9A9F-9BFC-413D-92CB-F150D3A35074}"/>
              </a:ext>
            </a:extLst>
          </p:cNvPr>
          <p:cNvSpPr/>
          <p:nvPr/>
        </p:nvSpPr>
        <p:spPr>
          <a:xfrm>
            <a:off x="6515877" y="4469362"/>
            <a:ext cx="248818" cy="497633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C4D63B-4ABA-46C6-8CBD-80FE79827730}"/>
              </a:ext>
            </a:extLst>
          </p:cNvPr>
          <p:cNvSpPr txBox="1"/>
          <p:nvPr/>
        </p:nvSpPr>
        <p:spPr>
          <a:xfrm>
            <a:off x="6708710" y="4450702"/>
            <a:ext cx="191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DC57A572-E51A-4210-B7A9-3C7E10412856}"/>
              </a:ext>
            </a:extLst>
          </p:cNvPr>
          <p:cNvSpPr/>
          <p:nvPr/>
        </p:nvSpPr>
        <p:spPr>
          <a:xfrm>
            <a:off x="6509657" y="4966995"/>
            <a:ext cx="248818" cy="497633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9511AE-6DC5-4123-932C-B2E8D1195AD0}"/>
              </a:ext>
            </a:extLst>
          </p:cNvPr>
          <p:cNvSpPr txBox="1"/>
          <p:nvPr/>
        </p:nvSpPr>
        <p:spPr>
          <a:xfrm>
            <a:off x="6690049" y="5075853"/>
            <a:ext cx="905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85F1D3-3830-4366-B075-62650124B94A}"/>
              </a:ext>
            </a:extLst>
          </p:cNvPr>
          <p:cNvSpPr/>
          <p:nvPr/>
        </p:nvSpPr>
        <p:spPr>
          <a:xfrm>
            <a:off x="5570377" y="2146041"/>
            <a:ext cx="979714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220272F-B302-4908-93E8-DBCDC872CE8F}"/>
              </a:ext>
            </a:extLst>
          </p:cNvPr>
          <p:cNvSpPr/>
          <p:nvPr/>
        </p:nvSpPr>
        <p:spPr>
          <a:xfrm>
            <a:off x="5134947" y="5396204"/>
            <a:ext cx="1144555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318D18-4D0A-4797-853D-EF2AD85C9BC6}"/>
                  </a:ext>
                </a:extLst>
              </p:cNvPr>
              <p:cNvSpPr txBox="1"/>
              <p:nvPr/>
            </p:nvSpPr>
            <p:spPr>
              <a:xfrm>
                <a:off x="4198776" y="5962262"/>
                <a:ext cx="4152122" cy="60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gives us the integral above, but with the opposite sign, so integrating will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318D18-4D0A-4797-853D-EF2AD85C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6" y="5962262"/>
                <a:ext cx="4152122" cy="601960"/>
              </a:xfrm>
              <a:prstGeom prst="rect">
                <a:avLst/>
              </a:prstGeom>
              <a:blipFill>
                <a:blip r:embed="rId7"/>
                <a:stretch>
                  <a:fillRect t="-2020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5A8D16-59CD-41FA-B465-0FE614EE0B2D}"/>
              </a:ext>
            </a:extLst>
          </p:cNvPr>
          <p:cNvSpPr/>
          <p:nvPr/>
        </p:nvSpPr>
        <p:spPr>
          <a:xfrm>
            <a:off x="5150499" y="4226768"/>
            <a:ext cx="839754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2C7D4BC-4232-4217-98FA-3EE14D3B97DC}"/>
              </a:ext>
            </a:extLst>
          </p:cNvPr>
          <p:cNvSpPr/>
          <p:nvPr/>
        </p:nvSpPr>
        <p:spPr>
          <a:xfrm>
            <a:off x="7336971" y="6214188"/>
            <a:ext cx="985935" cy="3452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9BEF6B-1774-4DDE-8D66-651BA495C43E}"/>
                  </a:ext>
                </a:extLst>
              </p:cNvPr>
              <p:cNvSpPr txBox="1"/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9BEF6B-1774-4DDE-8D66-651BA495C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blipFill>
                <a:blip r:embed="rId8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F2F6CA-2936-4041-8D85-D9001F4D4FD5}"/>
                  </a:ext>
                </a:extLst>
              </p:cNvPr>
              <p:cNvSpPr txBox="1"/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F2F6CA-2936-4041-8D85-D9001F4D4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2B63D152-84F8-4F5F-A15A-C63B38BED7BE}"/>
              </a:ext>
            </a:extLst>
          </p:cNvPr>
          <p:cNvSpPr/>
          <p:nvPr/>
        </p:nvSpPr>
        <p:spPr>
          <a:xfrm>
            <a:off x="6746034" y="17168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4F6C52-74DC-4959-96F2-729B2A932FC9}"/>
              </a:ext>
            </a:extLst>
          </p:cNvPr>
          <p:cNvSpPr txBox="1"/>
          <p:nvPr/>
        </p:nvSpPr>
        <p:spPr>
          <a:xfrm>
            <a:off x="7007291" y="1772815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5C53B7C-1B25-4B56-BAD5-25C1778104B2}"/>
                  </a:ext>
                </a:extLst>
              </p:cNvPr>
              <p:cNvSpPr txBox="1"/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5C53B7C-1B25-4B56-BAD5-25C177810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5A4FCD1B-2DA5-4DF0-9668-8443D9A96B81}"/>
              </a:ext>
            </a:extLst>
          </p:cNvPr>
          <p:cNvSpPr/>
          <p:nvPr/>
        </p:nvSpPr>
        <p:spPr>
          <a:xfrm>
            <a:off x="6755365" y="240729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1AA9A3-252D-49B9-B5DD-2244E5D3350C}"/>
              </a:ext>
            </a:extLst>
          </p:cNvPr>
          <p:cNvSpPr txBox="1"/>
          <p:nvPr/>
        </p:nvSpPr>
        <p:spPr>
          <a:xfrm>
            <a:off x="7016622" y="2555816"/>
            <a:ext cx="96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/>
      <p:bldP spid="23" grpId="0" animBg="1"/>
      <p:bldP spid="23" grpId="1" animBg="1"/>
      <p:bldP spid="24" grpId="0" animBg="1"/>
      <p:bldP spid="24" grpId="1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this case, the expression will be undefined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so this needs to be the limit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C5FEE7-F433-484F-B7F5-39822A2AC82B}"/>
                  </a:ext>
                </a:extLst>
              </p:cNvPr>
              <p:cNvSpPr txBox="1"/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C5FEE7-F433-484F-B7F5-39822A2A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blipFill>
                <a:blip r:embed="rId3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8AE7F12-0E66-43FE-BC58-DBCEC051BCBD}"/>
                  </a:ext>
                </a:extLst>
              </p:cNvPr>
              <p:cNvSpPr txBox="1"/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8AE7F12-0E66-43FE-BC58-DBCEC051B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弧 6">
            <a:extLst>
              <a:ext uri="{FF2B5EF4-FFF2-40B4-BE49-F238E27FC236}">
                <a16:creationId xmlns:a16="http://schemas.microsoft.com/office/drawing/2014/main" id="{3C8A00ED-5C7E-4F34-A560-ABD918100347}"/>
              </a:ext>
            </a:extLst>
          </p:cNvPr>
          <p:cNvSpPr/>
          <p:nvPr/>
        </p:nvSpPr>
        <p:spPr>
          <a:xfrm>
            <a:off x="6746034" y="17168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6FE605-2E91-457C-A6C8-A0185DA90B8F}"/>
              </a:ext>
            </a:extLst>
          </p:cNvPr>
          <p:cNvSpPr txBox="1"/>
          <p:nvPr/>
        </p:nvSpPr>
        <p:spPr>
          <a:xfrm>
            <a:off x="7007291" y="1772815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671466-CCF5-4AA9-82AE-F60B13B38754}"/>
                  </a:ext>
                </a:extLst>
              </p:cNvPr>
              <p:cNvSpPr txBox="1"/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671466-CCF5-4AA9-82AE-F60B13B38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F0292524-0895-4756-AED2-F0487BD8BEB6}"/>
              </a:ext>
            </a:extLst>
          </p:cNvPr>
          <p:cNvSpPr/>
          <p:nvPr/>
        </p:nvSpPr>
        <p:spPr>
          <a:xfrm>
            <a:off x="6755365" y="240729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8C660C-3DEA-4569-876B-349EA8D6CEE6}"/>
                  </a:ext>
                </a:extLst>
              </p:cNvPr>
              <p:cNvSpPr txBox="1"/>
              <p:nvPr/>
            </p:nvSpPr>
            <p:spPr>
              <a:xfrm>
                <a:off x="4589884" y="2712365"/>
                <a:ext cx="2212132" cy="52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8C660C-3DEA-4569-876B-349EA8D6C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84" y="2712365"/>
                <a:ext cx="2212132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6AA12CF-421E-471B-9CBC-33F888E3AE67}"/>
                  </a:ext>
                </a:extLst>
              </p:cNvPr>
              <p:cNvSpPr txBox="1"/>
              <p:nvPr/>
            </p:nvSpPr>
            <p:spPr>
              <a:xfrm>
                <a:off x="4572001" y="3321966"/>
                <a:ext cx="3601615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6AA12CF-421E-471B-9CBC-33F888E3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3321966"/>
                <a:ext cx="3601615" cy="528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8A3FB4-FF3B-4513-A57C-62AF32CA3964}"/>
                  </a:ext>
                </a:extLst>
              </p:cNvPr>
              <p:cNvSpPr txBox="1"/>
              <p:nvPr/>
            </p:nvSpPr>
            <p:spPr>
              <a:xfrm>
                <a:off x="4823927" y="4003101"/>
                <a:ext cx="2491273" cy="47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8A3FB4-FF3B-4513-A57C-62AF32CA3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927" y="4003101"/>
                <a:ext cx="2491273" cy="473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21D2978-259C-4634-A17B-A966A68237CF}"/>
                  </a:ext>
                </a:extLst>
              </p:cNvPr>
              <p:cNvSpPr txBox="1"/>
              <p:nvPr/>
            </p:nvSpPr>
            <p:spPr>
              <a:xfrm>
                <a:off x="4805267" y="4665574"/>
                <a:ext cx="1810138" cy="430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21D2978-259C-4634-A17B-A966A6823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7" y="4665574"/>
                <a:ext cx="1810138" cy="4309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71CD21-7FB4-44DF-A787-9E854F0F44EA}"/>
                  </a:ext>
                </a:extLst>
              </p:cNvPr>
              <p:cNvSpPr txBox="1"/>
              <p:nvPr/>
            </p:nvSpPr>
            <p:spPr>
              <a:xfrm>
                <a:off x="4855031" y="5340487"/>
                <a:ext cx="43542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71CD21-7FB4-44DF-A787-9E854F0F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31" y="5340487"/>
                <a:ext cx="43542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4C1A1F48-E787-407F-832D-33957D73866B}"/>
              </a:ext>
            </a:extLst>
          </p:cNvPr>
          <p:cNvSpPr/>
          <p:nvPr/>
        </p:nvSpPr>
        <p:spPr>
          <a:xfrm>
            <a:off x="7719528" y="2988905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8E7AC7D-56C4-40AA-A233-9A66F22F244B}"/>
              </a:ext>
            </a:extLst>
          </p:cNvPr>
          <p:cNvSpPr txBox="1"/>
          <p:nvPr/>
        </p:nvSpPr>
        <p:spPr>
          <a:xfrm>
            <a:off x="7990115" y="2979574"/>
            <a:ext cx="96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0C1244B2-378E-4C4D-9166-57E008BC97A5}"/>
              </a:ext>
            </a:extLst>
          </p:cNvPr>
          <p:cNvSpPr/>
          <p:nvPr/>
        </p:nvSpPr>
        <p:spPr>
          <a:xfrm>
            <a:off x="7682206" y="364204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996009E5-D62B-4A30-8A08-334146CE1CAF}"/>
              </a:ext>
            </a:extLst>
          </p:cNvPr>
          <p:cNvSpPr/>
          <p:nvPr/>
        </p:nvSpPr>
        <p:spPr>
          <a:xfrm>
            <a:off x="7125479" y="42423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816F3E93-D7A5-4F52-9EC8-13D354DD90B2}"/>
              </a:ext>
            </a:extLst>
          </p:cNvPr>
          <p:cNvSpPr/>
          <p:nvPr/>
        </p:nvSpPr>
        <p:spPr>
          <a:xfrm>
            <a:off x="6400802" y="482392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DC38716-42B9-4899-938D-F36034DE4C18}"/>
              </a:ext>
            </a:extLst>
          </p:cNvPr>
          <p:cNvSpPr txBox="1"/>
          <p:nvPr/>
        </p:nvSpPr>
        <p:spPr>
          <a:xfrm>
            <a:off x="7896808" y="3698031"/>
            <a:ext cx="12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Rewrite/work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259728B-64C2-42CC-A086-8CF7CC48AC1B}"/>
              </a:ext>
            </a:extLst>
          </p:cNvPr>
          <p:cNvSpPr txBox="1"/>
          <p:nvPr/>
        </p:nvSpPr>
        <p:spPr>
          <a:xfrm>
            <a:off x="7402286" y="4416488"/>
            <a:ext cx="84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D86666-B9E0-49B6-8F76-383E10DBF398}"/>
                  </a:ext>
                </a:extLst>
              </p:cNvPr>
              <p:cNvSpPr txBox="1"/>
              <p:nvPr/>
            </p:nvSpPr>
            <p:spPr>
              <a:xfrm>
                <a:off x="6624735" y="4873688"/>
                <a:ext cx="1819471" cy="48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D86666-B9E0-49B6-8F76-383E10DBF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35" y="4873688"/>
                <a:ext cx="1819471" cy="485839"/>
              </a:xfrm>
              <a:prstGeom prst="rect">
                <a:avLst/>
              </a:prstGeom>
              <a:blipFill>
                <a:blip r:embed="rId11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F70BAF7-24CD-4265-A07D-E5BF671AF251}"/>
              </a:ext>
            </a:extLst>
          </p:cNvPr>
          <p:cNvGrpSpPr/>
          <p:nvPr/>
        </p:nvGrpSpPr>
        <p:grpSpPr>
          <a:xfrm>
            <a:off x="149290" y="4573404"/>
            <a:ext cx="3937518" cy="576696"/>
            <a:chOff x="319573" y="4834662"/>
            <a:chExt cx="3937518" cy="576696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97B636A-76A2-4E12-A4BD-2C754D58354D}"/>
                </a:ext>
              </a:extLst>
            </p:cNvPr>
            <p:cNvSpPr txBox="1"/>
            <p:nvPr/>
          </p:nvSpPr>
          <p:spPr>
            <a:xfrm>
              <a:off x="319573" y="4965292"/>
              <a:ext cx="39375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                       converges and is equal to 2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72538AB-AC73-4CFB-A9D4-D752FDE87714}"/>
                    </a:ext>
                  </a:extLst>
                </p:cNvPr>
                <p:cNvSpPr txBox="1"/>
                <p:nvPr/>
              </p:nvSpPr>
              <p:spPr>
                <a:xfrm>
                  <a:off x="804765" y="4834662"/>
                  <a:ext cx="986712" cy="5766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4−</m:t>
                                    </m:r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72538AB-AC73-4CFB-A9D4-D752FDE87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65" y="4834662"/>
                  <a:ext cx="986712" cy="576696"/>
                </a:xfrm>
                <a:prstGeom prst="rect">
                  <a:avLst/>
                </a:prstGeom>
                <a:blipFill>
                  <a:blip r:embed="rId12"/>
                  <a:stretch>
                    <a:fillRect l="-7407" r="-18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3AF9F0F-2E0E-4F78-8E3A-D06020B6AFFB}"/>
              </a:ext>
            </a:extLst>
          </p:cNvPr>
          <p:cNvSpPr txBox="1"/>
          <p:nvPr/>
        </p:nvSpPr>
        <p:spPr>
          <a:xfrm>
            <a:off x="7016622" y="2555816"/>
            <a:ext cx="96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both limits of an integral are infinite, you will need to split the integral into the sum of two improper integrals.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will need to choose an appropriate value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original integral only converges if both the separate integrals converge.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933706-C17C-4480-B22D-085187B23792}"/>
                  </a:ext>
                </a:extLst>
              </p:cNvPr>
              <p:cNvSpPr txBox="1"/>
              <p:nvPr/>
            </p:nvSpPr>
            <p:spPr>
              <a:xfrm>
                <a:off x="396551" y="3769568"/>
                <a:ext cx="3149324" cy="466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933706-C17C-4480-B22D-085187B23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1" y="3769568"/>
                <a:ext cx="3149324" cy="466666"/>
              </a:xfrm>
              <a:prstGeom prst="rect">
                <a:avLst/>
              </a:prstGeom>
              <a:blipFill>
                <a:blip r:embed="rId3"/>
                <a:stretch>
                  <a:fillRect l="-22824" t="-189610" r="-11219" b="-275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0EFF99-D216-466E-8135-6FA3D056C68F}"/>
              </a:ext>
            </a:extLst>
          </p:cNvPr>
          <p:cNvSpPr/>
          <p:nvPr/>
        </p:nvSpPr>
        <p:spPr>
          <a:xfrm>
            <a:off x="1623526" y="3722914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814EB9A-8F02-4276-9440-3BB474FD471D}"/>
              </a:ext>
            </a:extLst>
          </p:cNvPr>
          <p:cNvSpPr/>
          <p:nvPr/>
        </p:nvSpPr>
        <p:spPr>
          <a:xfrm>
            <a:off x="2671665" y="4099249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0E5AAA-A3B6-4E05-BEBD-BEA5F9E1219D}"/>
                  </a:ext>
                </a:extLst>
              </p:cNvPr>
              <p:cNvSpPr txBox="1"/>
              <p:nvPr/>
            </p:nvSpPr>
            <p:spPr>
              <a:xfrm>
                <a:off x="3666931" y="3620277"/>
                <a:ext cx="33216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need 2 integrals since you cannot 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 towards two different values at the same time…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0E5AAA-A3B6-4E05-BEBD-BEA5F9E1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31" y="3620277"/>
                <a:ext cx="3321698" cy="738664"/>
              </a:xfrm>
              <a:prstGeom prst="rect">
                <a:avLst/>
              </a:prstGeom>
              <a:blipFill>
                <a:blip r:embed="rId4"/>
                <a:stretch>
                  <a:fillRect t="-1653" r="-147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4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42" grpId="0" animBg="1"/>
      <p:bldP spid="42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seeing what happens…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546CB-9BEA-4C48-8B30-EFFDD494060C}"/>
                  </a:ext>
                </a:extLst>
              </p:cNvPr>
              <p:cNvSpPr txBox="1"/>
              <p:nvPr/>
            </p:nvSpPr>
            <p:spPr>
              <a:xfrm>
                <a:off x="4242062" y="1348033"/>
                <a:ext cx="839589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546CB-9BEA-4C48-8B30-EFFDD494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2" y="1348033"/>
                <a:ext cx="839589" cy="279948"/>
              </a:xfrm>
              <a:prstGeom prst="rect">
                <a:avLst/>
              </a:prstGeom>
              <a:blipFill>
                <a:blip r:embed="rId3"/>
                <a:stretch>
                  <a:fillRect l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0CD19B-03F1-4AEF-815A-27E18357BCBE}"/>
                  </a:ext>
                </a:extLst>
              </p:cNvPr>
              <p:cNvSpPr txBox="1"/>
              <p:nvPr/>
            </p:nvSpPr>
            <p:spPr>
              <a:xfrm>
                <a:off x="4138367" y="1838226"/>
                <a:ext cx="134113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0CD19B-03F1-4AEF-815A-27E18357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67" y="1838226"/>
                <a:ext cx="1341136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弧 7">
            <a:extLst>
              <a:ext uri="{FF2B5EF4-FFF2-40B4-BE49-F238E27FC236}">
                <a16:creationId xmlns:a16="http://schemas.microsoft.com/office/drawing/2014/main" id="{AC1788EA-2BBE-4D77-9684-6A9E9797A282}"/>
              </a:ext>
            </a:extLst>
          </p:cNvPr>
          <p:cNvSpPr/>
          <p:nvPr/>
        </p:nvSpPr>
        <p:spPr>
          <a:xfrm>
            <a:off x="5435612" y="1502324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139E78-AD88-482A-928A-E92D93C60432}"/>
              </a:ext>
            </a:extLst>
          </p:cNvPr>
          <p:cNvSpPr txBox="1"/>
          <p:nvPr/>
        </p:nvSpPr>
        <p:spPr>
          <a:xfrm>
            <a:off x="5744003" y="1660270"/>
            <a:ext cx="125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DEC98C-75E2-469F-AFC8-0944F12BC456}"/>
              </a:ext>
            </a:extLst>
          </p:cNvPr>
          <p:cNvSpPr/>
          <p:nvPr/>
        </p:nvSpPr>
        <p:spPr>
          <a:xfrm>
            <a:off x="4632024" y="1913641"/>
            <a:ext cx="839754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37C529-7086-462F-8ECA-AE8694EB67A6}"/>
              </a:ext>
            </a:extLst>
          </p:cNvPr>
          <p:cNvSpPr/>
          <p:nvPr/>
        </p:nvSpPr>
        <p:spPr>
          <a:xfrm>
            <a:off x="1805554" y="2245151"/>
            <a:ext cx="645415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32131C-D06A-496B-B6F8-7C457AF8C739}"/>
                  </a:ext>
                </a:extLst>
              </p:cNvPr>
              <p:cNvSpPr txBox="1"/>
              <p:nvPr/>
            </p:nvSpPr>
            <p:spPr>
              <a:xfrm>
                <a:off x="4414823" y="2527537"/>
                <a:ext cx="3456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need to divide the original expression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32131C-D06A-496B-B6F8-7C457AF8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23" y="2527537"/>
                <a:ext cx="3456558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5E2117-617E-4D8D-A4F4-8449FB9DD6A4}"/>
                  </a:ext>
                </a:extLst>
              </p:cNvPr>
              <p:cNvSpPr txBox="1"/>
              <p:nvPr/>
            </p:nvSpPr>
            <p:spPr>
              <a:xfrm>
                <a:off x="5817909" y="3857133"/>
                <a:ext cx="76764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5E2117-617E-4D8D-A4F4-8449FB9DD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09" y="3857133"/>
                <a:ext cx="767646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5450264" y="4564144"/>
                <a:ext cx="134588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64" y="4564144"/>
                <a:ext cx="1345881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9E1480-4F4E-4C62-A858-458C44AB9E84}"/>
              </a:ext>
            </a:extLst>
          </p:cNvPr>
          <p:cNvSpPr txBox="1"/>
          <p:nvPr/>
        </p:nvSpPr>
        <p:spPr>
          <a:xfrm>
            <a:off x="5527186" y="3394802"/>
            <a:ext cx="125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7B617770-A2A0-46A9-BCD6-C12C0C619784}"/>
              </a:ext>
            </a:extLst>
          </p:cNvPr>
          <p:cNvSpPr/>
          <p:nvPr/>
        </p:nvSpPr>
        <p:spPr>
          <a:xfrm>
            <a:off x="6794643" y="412454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11716F-570C-4701-B790-D5C6925EE08A}"/>
              </a:ext>
            </a:extLst>
          </p:cNvPr>
          <p:cNvSpPr txBox="1"/>
          <p:nvPr/>
        </p:nvSpPr>
        <p:spPr>
          <a:xfrm>
            <a:off x="6989912" y="4282493"/>
            <a:ext cx="108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62ED87-DAE1-4957-B8E0-F42598789BA6}"/>
              </a:ext>
            </a:extLst>
          </p:cNvPr>
          <p:cNvSpPr/>
          <p:nvPr/>
        </p:nvSpPr>
        <p:spPr>
          <a:xfrm>
            <a:off x="4595888" y="1330750"/>
            <a:ext cx="532293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88E756-5C29-4A22-BFC8-C082B4601273}"/>
              </a:ext>
            </a:extLst>
          </p:cNvPr>
          <p:cNvSpPr/>
          <p:nvPr/>
        </p:nvSpPr>
        <p:spPr>
          <a:xfrm>
            <a:off x="5646657" y="4537435"/>
            <a:ext cx="802848" cy="5341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134341-647E-4042-88AF-D3AD2F6E7BBD}"/>
              </a:ext>
            </a:extLst>
          </p:cNvPr>
          <p:cNvSpPr/>
          <p:nvPr/>
        </p:nvSpPr>
        <p:spPr>
          <a:xfrm>
            <a:off x="4743255" y="2540524"/>
            <a:ext cx="2864176" cy="5137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Split the integral up as follows: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have chosen 0 as the point to separate them…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blipFill>
                <a:blip r:embed="rId3"/>
                <a:stretch>
                  <a:fillRect l="-613" t="-1515" r="-12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/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blipFill>
                <a:blip r:embed="rId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C078499-2172-4F9D-8868-E18F5276CA83}"/>
              </a:ext>
            </a:extLst>
          </p:cNvPr>
          <p:cNvSpPr/>
          <p:nvPr/>
        </p:nvSpPr>
        <p:spPr>
          <a:xfrm>
            <a:off x="1604672" y="4175401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5407AFE-69B9-4C9B-AAFD-97A1E71387DE}"/>
              </a:ext>
            </a:extLst>
          </p:cNvPr>
          <p:cNvSpPr/>
          <p:nvPr/>
        </p:nvSpPr>
        <p:spPr>
          <a:xfrm>
            <a:off x="2585059" y="4514766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/>
              <p:nvPr/>
            </p:nvSpPr>
            <p:spPr>
              <a:xfrm>
                <a:off x="3821151" y="1390626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51" y="1390626"/>
                <a:ext cx="1145333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/>
              <p:nvPr/>
            </p:nvSpPr>
            <p:spPr>
              <a:xfrm>
                <a:off x="4735199" y="1393639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199" y="1393639"/>
                <a:ext cx="1804696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F679F2BB-A562-4391-8BF0-E91079F6AE26}"/>
              </a:ext>
            </a:extLst>
          </p:cNvPr>
          <p:cNvSpPr/>
          <p:nvPr/>
        </p:nvSpPr>
        <p:spPr>
          <a:xfrm>
            <a:off x="6426996" y="173014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2396A9-4EC5-4FC7-8680-4853428579F8}"/>
              </a:ext>
            </a:extLst>
          </p:cNvPr>
          <p:cNvSpPr txBox="1"/>
          <p:nvPr/>
        </p:nvSpPr>
        <p:spPr>
          <a:xfrm>
            <a:off x="6631692" y="1718404"/>
            <a:ext cx="18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bracket, using our answer in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/>
              <p:nvPr/>
            </p:nvSpPr>
            <p:spPr>
              <a:xfrm>
                <a:off x="4746196" y="2045660"/>
                <a:ext cx="1804696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96" y="2045660"/>
                <a:ext cx="1804696" cy="592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/>
              <p:nvPr/>
            </p:nvSpPr>
            <p:spPr>
              <a:xfrm>
                <a:off x="4760537" y="2744815"/>
                <a:ext cx="3129700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37" y="2744815"/>
                <a:ext cx="3129700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/>
              <p:nvPr/>
            </p:nvSpPr>
            <p:spPr>
              <a:xfrm>
                <a:off x="4749338" y="3528810"/>
                <a:ext cx="1887132" cy="58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338" y="3528810"/>
                <a:ext cx="1887132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6ADCEC0-EAF9-42EE-A967-72130B6331AE}"/>
              </a:ext>
            </a:extLst>
          </p:cNvPr>
          <p:cNvSpPr/>
          <p:nvPr/>
        </p:nvSpPr>
        <p:spPr>
          <a:xfrm>
            <a:off x="7701185" y="244814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4169DCF5-45D7-4F50-A92F-A45329EF00EA}"/>
              </a:ext>
            </a:extLst>
          </p:cNvPr>
          <p:cNvSpPr/>
          <p:nvPr/>
        </p:nvSpPr>
        <p:spPr>
          <a:xfrm>
            <a:off x="7654051" y="3202293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575B65-7DAB-4D33-A443-623F271247B8}"/>
              </a:ext>
            </a:extLst>
          </p:cNvPr>
          <p:cNvSpPr txBox="1"/>
          <p:nvPr/>
        </p:nvSpPr>
        <p:spPr>
          <a:xfrm>
            <a:off x="7894884" y="2491401"/>
            <a:ext cx="12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614E14-558B-4FA8-8E15-259CC6A579DA}"/>
              </a:ext>
            </a:extLst>
          </p:cNvPr>
          <p:cNvSpPr txBox="1"/>
          <p:nvPr/>
        </p:nvSpPr>
        <p:spPr>
          <a:xfrm>
            <a:off x="7942017" y="3264399"/>
            <a:ext cx="8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/>
              <p:nvPr/>
            </p:nvSpPr>
            <p:spPr>
              <a:xfrm>
                <a:off x="4845177" y="4265672"/>
                <a:ext cx="62236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77" y="4265672"/>
                <a:ext cx="622369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円弧 35">
            <a:extLst>
              <a:ext uri="{FF2B5EF4-FFF2-40B4-BE49-F238E27FC236}">
                <a16:creationId xmlns:a16="http://schemas.microsoft.com/office/drawing/2014/main" id="{92DC9AA6-DF33-4978-AE3E-6A4FBBC45E79}"/>
              </a:ext>
            </a:extLst>
          </p:cNvPr>
          <p:cNvSpPr/>
          <p:nvPr/>
        </p:nvSpPr>
        <p:spPr>
          <a:xfrm>
            <a:off x="6411285" y="387316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/>
              <p:nvPr/>
            </p:nvSpPr>
            <p:spPr>
              <a:xfrm>
                <a:off x="6661544" y="3859859"/>
                <a:ext cx="1615190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44" y="3859859"/>
                <a:ext cx="1615190" cy="549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/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7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8E45BD-A3F8-4B2C-B73C-B8564AF31A96}"/>
              </a:ext>
            </a:extLst>
          </p:cNvPr>
          <p:cNvSpPr txBox="1"/>
          <p:nvPr/>
        </p:nvSpPr>
        <p:spPr>
          <a:xfrm>
            <a:off x="399495" y="1473693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 Find: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DEDECA-A384-4921-B2D8-A06BA839DBB1}"/>
                  </a:ext>
                </a:extLst>
              </p:cNvPr>
              <p:cNvSpPr txBox="1"/>
              <p:nvPr/>
            </p:nvSpPr>
            <p:spPr>
              <a:xfrm>
                <a:off x="640671" y="1830280"/>
                <a:ext cx="130869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DEDECA-A384-4921-B2D8-A06BA839D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" y="1830280"/>
                <a:ext cx="1308692" cy="6574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BD81A54-D519-43EC-B0CB-2EF5152F7835}"/>
                  </a:ext>
                </a:extLst>
              </p:cNvPr>
              <p:cNvSpPr txBox="1"/>
              <p:nvPr/>
            </p:nvSpPr>
            <p:spPr>
              <a:xfrm>
                <a:off x="614038" y="2496104"/>
                <a:ext cx="1074140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BD81A54-D519-43EC-B0CB-2EF5152F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38" y="2496104"/>
                <a:ext cx="1074140" cy="657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7CBB04-6330-4487-816F-85FB7515D8C6}"/>
                  </a:ext>
                </a:extLst>
              </p:cNvPr>
              <p:cNvSpPr txBox="1"/>
              <p:nvPr/>
            </p:nvSpPr>
            <p:spPr>
              <a:xfrm>
                <a:off x="667305" y="3108663"/>
                <a:ext cx="153093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7CBB04-6330-4487-816F-85FB7515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5" y="3108663"/>
                <a:ext cx="1530932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9E8798-8DE7-4C31-A7DA-1FD83B0E6915}"/>
              </a:ext>
            </a:extLst>
          </p:cNvPr>
          <p:cNvSpPr txBox="1"/>
          <p:nvPr/>
        </p:nvSpPr>
        <p:spPr>
          <a:xfrm>
            <a:off x="417250" y="197084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AD7AF1-4131-4EF5-977F-07958CF064F3}"/>
              </a:ext>
            </a:extLst>
          </p:cNvPr>
          <p:cNvSpPr txBox="1"/>
          <p:nvPr/>
        </p:nvSpPr>
        <p:spPr>
          <a:xfrm>
            <a:off x="408372" y="2645546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A930DC-F0E7-49D7-80E1-7255BAC707FE}"/>
              </a:ext>
            </a:extLst>
          </p:cNvPr>
          <p:cNvSpPr txBox="1"/>
          <p:nvPr/>
        </p:nvSpPr>
        <p:spPr>
          <a:xfrm>
            <a:off x="426128" y="327586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E5649C-3731-4A6B-88DB-691364D200B1}"/>
                  </a:ext>
                </a:extLst>
              </p:cNvPr>
              <p:cNvSpPr txBox="1"/>
              <p:nvPr/>
            </p:nvSpPr>
            <p:spPr>
              <a:xfrm>
                <a:off x="408372" y="4074851"/>
                <a:ext cx="4142481" cy="402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for the following: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E5649C-3731-4A6B-88DB-691364D2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2" y="4074851"/>
                <a:ext cx="4142481" cy="402611"/>
              </a:xfrm>
              <a:prstGeom prst="rect">
                <a:avLst/>
              </a:prstGeom>
              <a:blipFill>
                <a:blip r:embed="rId5"/>
                <a:stretch>
                  <a:fillRect l="-44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21C896-E684-4B18-924F-1D64736A7690}"/>
                  </a:ext>
                </a:extLst>
              </p:cNvPr>
              <p:cNvSpPr txBox="1"/>
              <p:nvPr/>
            </p:nvSpPr>
            <p:spPr>
              <a:xfrm>
                <a:off x="730927" y="4761391"/>
                <a:ext cx="1167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21C896-E684-4B18-924F-1D64736A7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7" y="4761391"/>
                <a:ext cx="1167114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02A88C-4EFB-4E3A-9AAC-C960FCFA4782}"/>
                  </a:ext>
                </a:extLst>
              </p:cNvPr>
              <p:cNvSpPr txBox="1"/>
              <p:nvPr/>
            </p:nvSpPr>
            <p:spPr>
              <a:xfrm>
                <a:off x="739805" y="5427215"/>
                <a:ext cx="1879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02A88C-4EFB-4E3A-9AAC-C960FCFA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5" y="5427215"/>
                <a:ext cx="1879938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E8828C-7B26-4F02-936E-91A0B5537E37}"/>
                  </a:ext>
                </a:extLst>
              </p:cNvPr>
              <p:cNvSpPr txBox="1"/>
              <p:nvPr/>
            </p:nvSpPr>
            <p:spPr>
              <a:xfrm>
                <a:off x="748684" y="6048651"/>
                <a:ext cx="95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E8828C-7B26-4F02-936E-91A0B553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4" y="6048651"/>
                <a:ext cx="950197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5957BD-813B-4D54-9819-B35E8D1011D8}"/>
              </a:ext>
            </a:extLst>
          </p:cNvPr>
          <p:cNvSpPr txBox="1"/>
          <p:nvPr/>
        </p:nvSpPr>
        <p:spPr>
          <a:xfrm>
            <a:off x="471996" y="475991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33CA41-CF59-40F5-B8F9-8DDE6151E09F}"/>
              </a:ext>
            </a:extLst>
          </p:cNvPr>
          <p:cNvSpPr txBox="1"/>
          <p:nvPr/>
        </p:nvSpPr>
        <p:spPr>
          <a:xfrm>
            <a:off x="463118" y="543461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9CEA5-5B6B-4081-952E-F6D3781B9563}"/>
              </a:ext>
            </a:extLst>
          </p:cNvPr>
          <p:cNvSpPr txBox="1"/>
          <p:nvPr/>
        </p:nvSpPr>
        <p:spPr>
          <a:xfrm>
            <a:off x="480874" y="60649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706450-9E7B-4E2C-BE3A-E07B8FE27ABF}"/>
              </a:ext>
            </a:extLst>
          </p:cNvPr>
          <p:cNvSpPr txBox="1"/>
          <p:nvPr/>
        </p:nvSpPr>
        <p:spPr>
          <a:xfrm>
            <a:off x="4882717" y="1464817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3) Express in partial fractions: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AFD611-8F98-4A36-B342-ACD83BD2FE9B}"/>
              </a:ext>
            </a:extLst>
          </p:cNvPr>
          <p:cNvSpPr txBox="1"/>
          <p:nvPr/>
        </p:nvSpPr>
        <p:spPr>
          <a:xfrm>
            <a:off x="4910831" y="199007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BF2E4A-8D6C-4D8B-96E7-23E6A9CE9335}"/>
              </a:ext>
            </a:extLst>
          </p:cNvPr>
          <p:cNvSpPr txBox="1"/>
          <p:nvPr/>
        </p:nvSpPr>
        <p:spPr>
          <a:xfrm>
            <a:off x="4901953" y="2664781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B8D11A-7DA7-4C51-9558-BAFA92CA016D}"/>
              </a:ext>
            </a:extLst>
          </p:cNvPr>
          <p:cNvSpPr txBox="1"/>
          <p:nvPr/>
        </p:nvSpPr>
        <p:spPr>
          <a:xfrm>
            <a:off x="4919709" y="329509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6D3275-7556-4397-8729-E03365AC6216}"/>
                  </a:ext>
                </a:extLst>
              </p:cNvPr>
              <p:cNvSpPr txBox="1"/>
              <p:nvPr/>
            </p:nvSpPr>
            <p:spPr>
              <a:xfrm>
                <a:off x="5187517" y="1876149"/>
                <a:ext cx="902106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6D3275-7556-4397-8729-E03365AC6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17" y="1876149"/>
                <a:ext cx="902106" cy="535275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59419F6-2AC5-43CF-A8C9-0711A3735A93}"/>
                  </a:ext>
                </a:extLst>
              </p:cNvPr>
              <p:cNvSpPr txBox="1"/>
              <p:nvPr/>
            </p:nvSpPr>
            <p:spPr>
              <a:xfrm>
                <a:off x="5205272" y="2541974"/>
                <a:ext cx="752385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59419F6-2AC5-43CF-A8C9-0711A3735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2" y="2541974"/>
                <a:ext cx="752385" cy="5101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6E9EAB2-8EA4-488F-A663-7A067559A1E4}"/>
                  </a:ext>
                </a:extLst>
              </p:cNvPr>
              <p:cNvSpPr txBox="1"/>
              <p:nvPr/>
            </p:nvSpPr>
            <p:spPr>
              <a:xfrm>
                <a:off x="5187517" y="3172289"/>
                <a:ext cx="1254959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6E9EAB2-8EA4-488F-A663-7A067559A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17" y="3172289"/>
                <a:ext cx="1254959" cy="50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6C9A53B-14D9-45AE-9DA9-CBC1B78FF06B}"/>
                  </a:ext>
                </a:extLst>
              </p:cNvPr>
              <p:cNvSpPr txBox="1"/>
              <p:nvPr/>
            </p:nvSpPr>
            <p:spPr>
              <a:xfrm>
                <a:off x="2078854" y="1919057"/>
                <a:ext cx="1276311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6C9A53B-14D9-45AE-9DA9-CBC1B78FF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1919057"/>
                <a:ext cx="1276311" cy="359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BBA3B4-8B49-4441-AF66-364524C563BF}"/>
                  </a:ext>
                </a:extLst>
              </p:cNvPr>
              <p:cNvSpPr txBox="1"/>
              <p:nvPr/>
            </p:nvSpPr>
            <p:spPr>
              <a:xfrm>
                <a:off x="2025588" y="2611516"/>
                <a:ext cx="1799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BBA3B4-8B49-4441-AF66-364524C56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88" y="2611516"/>
                <a:ext cx="179959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DDF3B16-AB76-4649-BD3D-E422166867CF}"/>
                  </a:ext>
                </a:extLst>
              </p:cNvPr>
              <p:cNvSpPr txBox="1"/>
              <p:nvPr/>
            </p:nvSpPr>
            <p:spPr>
              <a:xfrm>
                <a:off x="2309673" y="3117543"/>
                <a:ext cx="1823897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DDF3B16-AB76-4649-BD3D-E4221668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73" y="3117543"/>
                <a:ext cx="1823897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C65E81-D521-4099-8886-9B8E7195F979}"/>
                  </a:ext>
                </a:extLst>
              </p:cNvPr>
              <p:cNvSpPr txBox="1"/>
              <p:nvPr/>
            </p:nvSpPr>
            <p:spPr>
              <a:xfrm>
                <a:off x="1981199" y="4680012"/>
                <a:ext cx="506229" cy="49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C65E81-D521-4099-8886-9B8E7195F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4680012"/>
                <a:ext cx="506229" cy="498085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E86101-E672-412D-B841-889737002BC6}"/>
                  </a:ext>
                </a:extLst>
              </p:cNvPr>
              <p:cNvSpPr txBox="1"/>
              <p:nvPr/>
            </p:nvSpPr>
            <p:spPr>
              <a:xfrm>
                <a:off x="2647025" y="5292571"/>
                <a:ext cx="1021049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E86101-E672-412D-B841-889737002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25" y="5292571"/>
                <a:ext cx="1021049" cy="533864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FABBAD9-4BB1-4CB8-930D-DA9B70FB0EF2}"/>
                  </a:ext>
                </a:extLst>
              </p:cNvPr>
              <p:cNvSpPr txBox="1"/>
              <p:nvPr/>
            </p:nvSpPr>
            <p:spPr>
              <a:xfrm>
                <a:off x="1785891" y="5914009"/>
                <a:ext cx="689676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FABBAD9-4BB1-4CB8-930D-DA9B70FB0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1" y="5914009"/>
                <a:ext cx="689676" cy="533864"/>
              </a:xfrm>
              <a:prstGeom prst="rect">
                <a:avLst/>
              </a:prstGeom>
              <a:blipFill>
                <a:blip r:embed="rId17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5A62F0D-8113-499D-9827-B9585BCD75E9}"/>
                  </a:ext>
                </a:extLst>
              </p:cNvPr>
              <p:cNvSpPr txBox="1"/>
              <p:nvPr/>
            </p:nvSpPr>
            <p:spPr>
              <a:xfrm>
                <a:off x="6251359" y="1883547"/>
                <a:ext cx="969048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5A62F0D-8113-499D-9827-B9585BCD7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59" y="1883547"/>
                <a:ext cx="969048" cy="500650"/>
              </a:xfrm>
              <a:prstGeom prst="rect">
                <a:avLst/>
              </a:prstGeom>
              <a:blipFill>
                <a:blip r:embed="rId1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37DE05-23CD-4443-9721-40DE34BCA7CB}"/>
                  </a:ext>
                </a:extLst>
              </p:cNvPr>
              <p:cNvSpPr txBox="1"/>
              <p:nvPr/>
            </p:nvSpPr>
            <p:spPr>
              <a:xfrm>
                <a:off x="6073806" y="2540494"/>
                <a:ext cx="1776577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37DE05-23CD-4443-9721-40DE34BC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06" y="2540494"/>
                <a:ext cx="177657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CF667EE-DC54-438B-8995-26E2E22B9CC7}"/>
                  </a:ext>
                </a:extLst>
              </p:cNvPr>
              <p:cNvSpPr txBox="1"/>
              <p:nvPr/>
            </p:nvSpPr>
            <p:spPr>
              <a:xfrm>
                <a:off x="6491057" y="3215197"/>
                <a:ext cx="1382238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CF667EE-DC54-438B-8995-26E2E22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57" y="3215197"/>
                <a:ext cx="1382238" cy="505010"/>
              </a:xfrm>
              <a:prstGeom prst="rect">
                <a:avLst/>
              </a:prstGeom>
              <a:blipFill>
                <a:blip r:embed="rId2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Split the integral up as follows: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have chosen 0 as the point to separate them…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blipFill>
                <a:blip r:embed="rId3"/>
                <a:stretch>
                  <a:fillRect l="-613" t="-1515" r="-12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/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blipFill>
                <a:blip r:embed="rId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/>
              <p:nvPr/>
            </p:nvSpPr>
            <p:spPr>
              <a:xfrm>
                <a:off x="4169943" y="1428333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943" y="1428333"/>
                <a:ext cx="1145333" cy="574901"/>
              </a:xfrm>
              <a:prstGeom prst="rect">
                <a:avLst/>
              </a:prstGeom>
              <a:blipFill>
                <a:blip r:embed="rId5"/>
                <a:stretch>
                  <a:fillRect l="-55851" t="-146316" r="-19149" b="-21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/>
              <p:nvPr/>
            </p:nvSpPr>
            <p:spPr>
              <a:xfrm>
                <a:off x="5036857" y="1412492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57" y="1412492"/>
                <a:ext cx="1804696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F679F2BB-A562-4391-8BF0-E91079F6AE26}"/>
              </a:ext>
            </a:extLst>
          </p:cNvPr>
          <p:cNvSpPr/>
          <p:nvPr/>
        </p:nvSpPr>
        <p:spPr>
          <a:xfrm>
            <a:off x="6813495" y="1748993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2396A9-4EC5-4FC7-8680-4853428579F8}"/>
              </a:ext>
            </a:extLst>
          </p:cNvPr>
          <p:cNvSpPr txBox="1"/>
          <p:nvPr/>
        </p:nvSpPr>
        <p:spPr>
          <a:xfrm>
            <a:off x="7018191" y="1737257"/>
            <a:ext cx="18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bracket, using our answer in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/>
              <p:nvPr/>
            </p:nvSpPr>
            <p:spPr>
              <a:xfrm>
                <a:off x="5047854" y="2064513"/>
                <a:ext cx="1804696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54" y="2064513"/>
                <a:ext cx="1804696" cy="592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/>
              <p:nvPr/>
            </p:nvSpPr>
            <p:spPr>
              <a:xfrm>
                <a:off x="5081048" y="2763668"/>
                <a:ext cx="3035432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48" y="2763668"/>
                <a:ext cx="3035432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/>
              <p:nvPr/>
            </p:nvSpPr>
            <p:spPr>
              <a:xfrm>
                <a:off x="5079276" y="3528810"/>
                <a:ext cx="1887132" cy="58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76" y="3528810"/>
                <a:ext cx="1887132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6ADCEC0-EAF9-42EE-A967-72130B6331AE}"/>
              </a:ext>
            </a:extLst>
          </p:cNvPr>
          <p:cNvSpPr/>
          <p:nvPr/>
        </p:nvSpPr>
        <p:spPr>
          <a:xfrm>
            <a:off x="7861442" y="246700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4169DCF5-45D7-4F50-A92F-A45329EF00EA}"/>
              </a:ext>
            </a:extLst>
          </p:cNvPr>
          <p:cNvSpPr/>
          <p:nvPr/>
        </p:nvSpPr>
        <p:spPr>
          <a:xfrm>
            <a:off x="7814308" y="322114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575B65-7DAB-4D33-A443-623F271247B8}"/>
              </a:ext>
            </a:extLst>
          </p:cNvPr>
          <p:cNvSpPr txBox="1"/>
          <p:nvPr/>
        </p:nvSpPr>
        <p:spPr>
          <a:xfrm>
            <a:off x="8055141" y="2510254"/>
            <a:ext cx="12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614E14-558B-4FA8-8E15-259CC6A579DA}"/>
              </a:ext>
            </a:extLst>
          </p:cNvPr>
          <p:cNvSpPr txBox="1"/>
          <p:nvPr/>
        </p:nvSpPr>
        <p:spPr>
          <a:xfrm>
            <a:off x="8102274" y="3283252"/>
            <a:ext cx="8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/>
              <p:nvPr/>
            </p:nvSpPr>
            <p:spPr>
              <a:xfrm>
                <a:off x="5099700" y="4284525"/>
                <a:ext cx="62236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700" y="4284525"/>
                <a:ext cx="622369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円弧 35">
            <a:extLst>
              <a:ext uri="{FF2B5EF4-FFF2-40B4-BE49-F238E27FC236}">
                <a16:creationId xmlns:a16="http://schemas.microsoft.com/office/drawing/2014/main" id="{92DC9AA6-DF33-4978-AE3E-6A4FBBC45E79}"/>
              </a:ext>
            </a:extLst>
          </p:cNvPr>
          <p:cNvSpPr/>
          <p:nvPr/>
        </p:nvSpPr>
        <p:spPr>
          <a:xfrm>
            <a:off x="6797784" y="389202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/>
              <p:nvPr/>
            </p:nvSpPr>
            <p:spPr>
              <a:xfrm>
                <a:off x="7048043" y="3878712"/>
                <a:ext cx="1615190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043" y="3878712"/>
                <a:ext cx="1615190" cy="549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/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EA9710-2975-4B98-A9DD-66A0D6E06CAD}"/>
                  </a:ext>
                </a:extLst>
              </p:cNvPr>
              <p:cNvSpPr txBox="1"/>
              <p:nvPr/>
            </p:nvSpPr>
            <p:spPr>
              <a:xfrm>
                <a:off x="834073" y="5816380"/>
                <a:ext cx="1899700" cy="574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EA9710-2975-4B98-A9DD-66A0D6E06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3" y="5816380"/>
                <a:ext cx="1899700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98386E8-3D6E-4E69-94B2-014C51B09955}"/>
              </a:ext>
            </a:extLst>
          </p:cNvPr>
          <p:cNvSpPr txBox="1"/>
          <p:nvPr/>
        </p:nvSpPr>
        <p:spPr>
          <a:xfrm>
            <a:off x="3682673" y="5000500"/>
            <a:ext cx="4820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both integrals converge, we know that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3FAD327-8851-4032-9F84-8688884F9659}"/>
                  </a:ext>
                </a:extLst>
              </p:cNvPr>
              <p:cNvSpPr txBox="1"/>
              <p:nvPr/>
            </p:nvSpPr>
            <p:spPr>
              <a:xfrm>
                <a:off x="4447097" y="5437191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3FAD327-8851-4032-9F84-8688884F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97" y="5437191"/>
                <a:ext cx="3480846" cy="507575"/>
              </a:xfrm>
              <a:prstGeom prst="rect">
                <a:avLst/>
              </a:prstGeom>
              <a:blipFill>
                <a:blip r:embed="rId1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F267152-1561-4FB8-8C3D-A85AE435AE51}"/>
                  </a:ext>
                </a:extLst>
              </p:cNvPr>
              <p:cNvSpPr txBox="1"/>
              <p:nvPr/>
            </p:nvSpPr>
            <p:spPr>
              <a:xfrm>
                <a:off x="5474620" y="6031081"/>
                <a:ext cx="1246693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F267152-1561-4FB8-8C3D-A85AE435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20" y="6031081"/>
                <a:ext cx="1246693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1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9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We just calculated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45B74C-F329-4EE2-AB4E-482250A7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6" t="21582" r="11095" b="22830"/>
          <a:stretch/>
        </p:blipFill>
        <p:spPr>
          <a:xfrm>
            <a:off x="3470988" y="1313284"/>
            <a:ext cx="4898571" cy="2530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0AAA86-E263-48FC-A662-E4567F8D9AEA}"/>
                  </a:ext>
                </a:extLst>
              </p:cNvPr>
              <p:cNvSpPr txBox="1"/>
              <p:nvPr/>
            </p:nvSpPr>
            <p:spPr>
              <a:xfrm>
                <a:off x="8428676" y="2425959"/>
                <a:ext cx="715324" cy="209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0AAA86-E263-48FC-A662-E4567F8D9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6" y="2425959"/>
                <a:ext cx="715324" cy="209994"/>
              </a:xfrm>
              <a:prstGeom prst="rect">
                <a:avLst/>
              </a:prstGeom>
              <a:blipFill>
                <a:blip r:embed="rId4"/>
                <a:stretch>
                  <a:fillRect l="-5128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F5F3532-9F08-454E-B17E-C44E19B20782}"/>
              </a:ext>
            </a:extLst>
          </p:cNvPr>
          <p:cNvSpPr/>
          <p:nvPr/>
        </p:nvSpPr>
        <p:spPr>
          <a:xfrm>
            <a:off x="5915025" y="2085975"/>
            <a:ext cx="2459831" cy="495300"/>
          </a:xfrm>
          <a:custGeom>
            <a:avLst/>
            <a:gdLst>
              <a:gd name="connsiteX0" fmla="*/ 0 w 2390775"/>
              <a:gd name="connsiteY0" fmla="*/ 495300 h 495300"/>
              <a:gd name="connsiteX1" fmla="*/ 2390775 w 2390775"/>
              <a:gd name="connsiteY1" fmla="*/ 495300 h 495300"/>
              <a:gd name="connsiteX2" fmla="*/ 2390775 w 2390775"/>
              <a:gd name="connsiteY2" fmla="*/ 471488 h 495300"/>
              <a:gd name="connsiteX3" fmla="*/ 2119313 w 2390775"/>
              <a:gd name="connsiteY3" fmla="*/ 419100 h 495300"/>
              <a:gd name="connsiteX4" fmla="*/ 1762125 w 2390775"/>
              <a:gd name="connsiteY4" fmla="*/ 314325 h 495300"/>
              <a:gd name="connsiteX5" fmla="*/ 1476375 w 2390775"/>
              <a:gd name="connsiteY5" fmla="*/ 190500 h 495300"/>
              <a:gd name="connsiteX6" fmla="*/ 1190625 w 2390775"/>
              <a:gd name="connsiteY6" fmla="*/ 71438 h 495300"/>
              <a:gd name="connsiteX7" fmla="*/ 1019175 w 2390775"/>
              <a:gd name="connsiteY7" fmla="*/ 9525 h 495300"/>
              <a:gd name="connsiteX8" fmla="*/ 885825 w 2390775"/>
              <a:gd name="connsiteY8" fmla="*/ 0 h 495300"/>
              <a:gd name="connsiteX9" fmla="*/ 800100 w 2390775"/>
              <a:gd name="connsiteY9" fmla="*/ 0 h 495300"/>
              <a:gd name="connsiteX10" fmla="*/ 681038 w 2390775"/>
              <a:gd name="connsiteY10" fmla="*/ 14288 h 495300"/>
              <a:gd name="connsiteX11" fmla="*/ 490538 w 2390775"/>
              <a:gd name="connsiteY11" fmla="*/ 95250 h 495300"/>
              <a:gd name="connsiteX12" fmla="*/ 390525 w 2390775"/>
              <a:gd name="connsiteY12" fmla="*/ 157163 h 495300"/>
              <a:gd name="connsiteX13" fmla="*/ 247650 w 2390775"/>
              <a:gd name="connsiteY13" fmla="*/ 266700 h 495300"/>
              <a:gd name="connsiteX14" fmla="*/ 133350 w 2390775"/>
              <a:gd name="connsiteY14" fmla="*/ 371475 h 495300"/>
              <a:gd name="connsiteX15" fmla="*/ 0 w 2390775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390775 w 2459831"/>
              <a:gd name="connsiteY2" fmla="*/ 471488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452688 w 2459831"/>
              <a:gd name="connsiteY2" fmla="*/ 476251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831" h="495300">
                <a:moveTo>
                  <a:pt x="0" y="495300"/>
                </a:moveTo>
                <a:lnTo>
                  <a:pt x="2459831" y="495300"/>
                </a:lnTo>
                <a:lnTo>
                  <a:pt x="2452688" y="476251"/>
                </a:lnTo>
                <a:lnTo>
                  <a:pt x="2119313" y="419100"/>
                </a:lnTo>
                <a:lnTo>
                  <a:pt x="1762125" y="314325"/>
                </a:lnTo>
                <a:lnTo>
                  <a:pt x="1476375" y="190500"/>
                </a:lnTo>
                <a:lnTo>
                  <a:pt x="1190625" y="71438"/>
                </a:lnTo>
                <a:lnTo>
                  <a:pt x="1019175" y="9525"/>
                </a:lnTo>
                <a:lnTo>
                  <a:pt x="885825" y="0"/>
                </a:lnTo>
                <a:lnTo>
                  <a:pt x="800100" y="0"/>
                </a:lnTo>
                <a:lnTo>
                  <a:pt x="681038" y="14288"/>
                </a:lnTo>
                <a:lnTo>
                  <a:pt x="490538" y="95250"/>
                </a:lnTo>
                <a:lnTo>
                  <a:pt x="390525" y="157163"/>
                </a:lnTo>
                <a:lnTo>
                  <a:pt x="247650" y="266700"/>
                </a:lnTo>
                <a:lnTo>
                  <a:pt x="133350" y="371475"/>
                </a:lnTo>
                <a:lnTo>
                  <a:pt x="0" y="4953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27B023C-7DB1-41D8-A7C5-4D6DF330A82D}"/>
              </a:ext>
            </a:extLst>
          </p:cNvPr>
          <p:cNvSpPr/>
          <p:nvPr/>
        </p:nvSpPr>
        <p:spPr>
          <a:xfrm rot="10800000">
            <a:off x="3444875" y="2590504"/>
            <a:ext cx="2459831" cy="495300"/>
          </a:xfrm>
          <a:custGeom>
            <a:avLst/>
            <a:gdLst>
              <a:gd name="connsiteX0" fmla="*/ 0 w 2390775"/>
              <a:gd name="connsiteY0" fmla="*/ 495300 h 495300"/>
              <a:gd name="connsiteX1" fmla="*/ 2390775 w 2390775"/>
              <a:gd name="connsiteY1" fmla="*/ 495300 h 495300"/>
              <a:gd name="connsiteX2" fmla="*/ 2390775 w 2390775"/>
              <a:gd name="connsiteY2" fmla="*/ 471488 h 495300"/>
              <a:gd name="connsiteX3" fmla="*/ 2119313 w 2390775"/>
              <a:gd name="connsiteY3" fmla="*/ 419100 h 495300"/>
              <a:gd name="connsiteX4" fmla="*/ 1762125 w 2390775"/>
              <a:gd name="connsiteY4" fmla="*/ 314325 h 495300"/>
              <a:gd name="connsiteX5" fmla="*/ 1476375 w 2390775"/>
              <a:gd name="connsiteY5" fmla="*/ 190500 h 495300"/>
              <a:gd name="connsiteX6" fmla="*/ 1190625 w 2390775"/>
              <a:gd name="connsiteY6" fmla="*/ 71438 h 495300"/>
              <a:gd name="connsiteX7" fmla="*/ 1019175 w 2390775"/>
              <a:gd name="connsiteY7" fmla="*/ 9525 h 495300"/>
              <a:gd name="connsiteX8" fmla="*/ 885825 w 2390775"/>
              <a:gd name="connsiteY8" fmla="*/ 0 h 495300"/>
              <a:gd name="connsiteX9" fmla="*/ 800100 w 2390775"/>
              <a:gd name="connsiteY9" fmla="*/ 0 h 495300"/>
              <a:gd name="connsiteX10" fmla="*/ 681038 w 2390775"/>
              <a:gd name="connsiteY10" fmla="*/ 14288 h 495300"/>
              <a:gd name="connsiteX11" fmla="*/ 490538 w 2390775"/>
              <a:gd name="connsiteY11" fmla="*/ 95250 h 495300"/>
              <a:gd name="connsiteX12" fmla="*/ 390525 w 2390775"/>
              <a:gd name="connsiteY12" fmla="*/ 157163 h 495300"/>
              <a:gd name="connsiteX13" fmla="*/ 247650 w 2390775"/>
              <a:gd name="connsiteY13" fmla="*/ 266700 h 495300"/>
              <a:gd name="connsiteX14" fmla="*/ 133350 w 2390775"/>
              <a:gd name="connsiteY14" fmla="*/ 371475 h 495300"/>
              <a:gd name="connsiteX15" fmla="*/ 0 w 2390775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390775 w 2459831"/>
              <a:gd name="connsiteY2" fmla="*/ 471488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452688 w 2459831"/>
              <a:gd name="connsiteY2" fmla="*/ 476251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831" h="495300">
                <a:moveTo>
                  <a:pt x="0" y="495300"/>
                </a:moveTo>
                <a:lnTo>
                  <a:pt x="2459831" y="495300"/>
                </a:lnTo>
                <a:lnTo>
                  <a:pt x="2452688" y="476251"/>
                </a:lnTo>
                <a:lnTo>
                  <a:pt x="2119313" y="419100"/>
                </a:lnTo>
                <a:lnTo>
                  <a:pt x="1762125" y="314325"/>
                </a:lnTo>
                <a:lnTo>
                  <a:pt x="1476375" y="190500"/>
                </a:lnTo>
                <a:lnTo>
                  <a:pt x="1190625" y="71438"/>
                </a:lnTo>
                <a:lnTo>
                  <a:pt x="1019175" y="9525"/>
                </a:lnTo>
                <a:lnTo>
                  <a:pt x="885825" y="0"/>
                </a:lnTo>
                <a:lnTo>
                  <a:pt x="800100" y="0"/>
                </a:lnTo>
                <a:lnTo>
                  <a:pt x="681038" y="14288"/>
                </a:lnTo>
                <a:lnTo>
                  <a:pt x="490538" y="95250"/>
                </a:lnTo>
                <a:lnTo>
                  <a:pt x="390525" y="157163"/>
                </a:lnTo>
                <a:lnTo>
                  <a:pt x="247650" y="266700"/>
                </a:lnTo>
                <a:lnTo>
                  <a:pt x="133350" y="371475"/>
                </a:lnTo>
                <a:lnTo>
                  <a:pt x="0" y="4953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45B141-6C3D-4F22-B07B-43202774B5F5}"/>
              </a:ext>
            </a:extLst>
          </p:cNvPr>
          <p:cNvSpPr txBox="1"/>
          <p:nvPr/>
        </p:nvSpPr>
        <p:spPr>
          <a:xfrm>
            <a:off x="3365370" y="3834922"/>
            <a:ext cx="551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Above is the graph we were working with, and the area under it is shaded…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57289D-503D-49E2-8889-D594197CBDAB}"/>
              </a:ext>
            </a:extLst>
          </p:cNvPr>
          <p:cNvSpPr txBox="1"/>
          <p:nvPr/>
        </p:nvSpPr>
        <p:spPr>
          <a:xfrm>
            <a:off x="5546135" y="4428415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WARNING!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52B629-2A97-4CAA-9515-2C5DB64F71FE}"/>
              </a:ext>
            </a:extLst>
          </p:cNvPr>
          <p:cNvSpPr txBox="1"/>
          <p:nvPr/>
        </p:nvSpPr>
        <p:spPr>
          <a:xfrm>
            <a:off x="3462116" y="4836247"/>
            <a:ext cx="5258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question is not asking you for the area under the curve, it is just asking for the value of the integral. These are not the same thing!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A68B4C-2F31-40C2-8EE1-7D3D77400695}"/>
                  </a:ext>
                </a:extLst>
              </p:cNvPr>
              <p:cNvSpPr txBox="1"/>
              <p:nvPr/>
            </p:nvSpPr>
            <p:spPr>
              <a:xfrm>
                <a:off x="846057" y="4241174"/>
                <a:ext cx="1906570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A68B4C-2F31-40C2-8EE1-7D3D7740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57" y="4241174"/>
                <a:ext cx="1906570" cy="689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ECEB22-9AE7-4870-8048-B9A39C5E988F}"/>
                  </a:ext>
                </a:extLst>
              </p:cNvPr>
              <p:cNvSpPr txBox="1"/>
              <p:nvPr/>
            </p:nvSpPr>
            <p:spPr>
              <a:xfrm>
                <a:off x="3367848" y="5703513"/>
                <a:ext cx="548392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we were being asked for the area under the curve, then the answer would be that it converges to 1 (since the absolute value of each side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ECEB22-9AE7-4870-8048-B9A39C5E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48" y="5703513"/>
                <a:ext cx="5483920" cy="846963"/>
              </a:xfrm>
              <a:prstGeom prst="rect">
                <a:avLst/>
              </a:prstGeom>
              <a:blipFill>
                <a:blip r:embed="rId6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8" grpId="0"/>
      <p:bldP spid="14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3B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D496EA9-9BF5-4FC0-8BBD-990EEC800F28}"/>
              </a:ext>
            </a:extLst>
          </p:cNvPr>
          <p:cNvCxnSpPr>
            <a:cxnSpLocks/>
          </p:cNvCxnSpPr>
          <p:nvPr/>
        </p:nvCxnSpPr>
        <p:spPr>
          <a:xfrm>
            <a:off x="1486500" y="3645024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1037EB1-76C6-48D7-82C0-D44212FE01D0}"/>
              </a:ext>
            </a:extLst>
          </p:cNvPr>
          <p:cNvCxnSpPr>
            <a:cxnSpLocks/>
          </p:cNvCxnSpPr>
          <p:nvPr/>
        </p:nvCxnSpPr>
        <p:spPr>
          <a:xfrm flipH="1">
            <a:off x="1497345" y="4509120"/>
            <a:ext cx="9252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B6B644-CB1A-4878-B6DC-2973C88FA1EF}"/>
              </a:ext>
            </a:extLst>
          </p:cNvPr>
          <p:cNvCxnSpPr>
            <a:cxnSpLocks/>
          </p:cNvCxnSpPr>
          <p:nvPr/>
        </p:nvCxnSpPr>
        <p:spPr>
          <a:xfrm flipV="1">
            <a:off x="2411760" y="2780928"/>
            <a:ext cx="10844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F47DDD2-D711-4B5E-9F33-9A4795BBA178}"/>
              </a:ext>
            </a:extLst>
          </p:cNvPr>
          <p:cNvCxnSpPr>
            <a:cxnSpLocks/>
          </p:cNvCxnSpPr>
          <p:nvPr/>
        </p:nvCxnSpPr>
        <p:spPr>
          <a:xfrm flipV="1">
            <a:off x="1486500" y="2780928"/>
            <a:ext cx="92526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322FA3F-DD99-4A13-B009-A72B7E5B9C45}"/>
                  </a:ext>
                </a:extLst>
              </p:cNvPr>
              <p:cNvSpPr txBox="1"/>
              <p:nvPr/>
            </p:nvSpPr>
            <p:spPr>
              <a:xfrm>
                <a:off x="1888704" y="4581579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322FA3F-DD99-4A13-B009-A72B7E5B9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704" y="4581579"/>
                <a:ext cx="142540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DDC4DA4-3D6B-4111-B92C-4343ADC43108}"/>
                  </a:ext>
                </a:extLst>
              </p:cNvPr>
              <p:cNvSpPr txBox="1"/>
              <p:nvPr/>
            </p:nvSpPr>
            <p:spPr>
              <a:xfrm>
                <a:off x="1259632" y="4941168"/>
                <a:ext cx="146591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DDC4DA4-3D6B-4111-B92C-4343ADC43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41168"/>
                <a:ext cx="1465914" cy="403316"/>
              </a:xfrm>
              <a:prstGeom prst="rect">
                <a:avLst/>
              </a:prstGeom>
              <a:blipFill>
                <a:blip r:embed="rId4"/>
                <a:stretch>
                  <a:fillRect l="-2500" t="-1515" r="-25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36BFA23-9734-446E-85E1-BD964F4626E7}"/>
                  </a:ext>
                </a:extLst>
              </p:cNvPr>
              <p:cNvSpPr txBox="1"/>
              <p:nvPr/>
            </p:nvSpPr>
            <p:spPr>
              <a:xfrm>
                <a:off x="2483768" y="3573016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36BFA23-9734-446E-85E1-BD964F462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73016"/>
                <a:ext cx="142540" cy="215444"/>
              </a:xfrm>
              <a:prstGeom prst="rect">
                <a:avLst/>
              </a:prstGeom>
              <a:blipFill>
                <a:blip r:embed="rId5"/>
                <a:stretch>
                  <a:fillRect l="-29167" r="-25000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1A24474-7503-45BB-BCBA-CC5FAF0BFE98}"/>
                  </a:ext>
                </a:extLst>
              </p:cNvPr>
              <p:cNvSpPr txBox="1"/>
              <p:nvPr/>
            </p:nvSpPr>
            <p:spPr>
              <a:xfrm>
                <a:off x="1278113" y="3969350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1A24474-7503-45BB-BCBA-CC5FAF0BF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113" y="3969350"/>
                <a:ext cx="142540" cy="215444"/>
              </a:xfrm>
              <a:prstGeom prst="rect">
                <a:avLst/>
              </a:prstGeom>
              <a:blipFill>
                <a:blip r:embed="rId6"/>
                <a:stretch>
                  <a:fillRect l="-21739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1B9172-5D82-467C-89A7-293ADDD90155}"/>
              </a:ext>
            </a:extLst>
          </p:cNvPr>
          <p:cNvSpPr/>
          <p:nvPr/>
        </p:nvSpPr>
        <p:spPr>
          <a:xfrm>
            <a:off x="1475656" y="3212976"/>
            <a:ext cx="936104" cy="1296144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B8DAE8-28FA-4547-B671-7D70C14EB2E2}"/>
              </a:ext>
            </a:extLst>
          </p:cNvPr>
          <p:cNvSpPr txBox="1"/>
          <p:nvPr/>
        </p:nvSpPr>
        <p:spPr>
          <a:xfrm>
            <a:off x="323528" y="2276872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Consider the area of a trapezium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05BB411-A66A-4D62-AE84-821EC0973D45}"/>
              </a:ext>
            </a:extLst>
          </p:cNvPr>
          <p:cNvCxnSpPr>
            <a:cxnSpLocks/>
          </p:cNvCxnSpPr>
          <p:nvPr/>
        </p:nvCxnSpPr>
        <p:spPr>
          <a:xfrm flipH="1">
            <a:off x="1475656" y="3212976"/>
            <a:ext cx="92525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242AE3D-38E2-47A8-A6F3-AECC614C90F4}"/>
              </a:ext>
            </a:extLst>
          </p:cNvPr>
          <p:cNvCxnSpPr/>
          <p:nvPr/>
        </p:nvCxnSpPr>
        <p:spPr>
          <a:xfrm flipV="1">
            <a:off x="1115616" y="3212976"/>
            <a:ext cx="0" cy="129614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851E656-F5FC-412C-9296-1E3219E5EF87}"/>
                  </a:ext>
                </a:extLst>
              </p:cNvPr>
              <p:cNvSpPr txBox="1"/>
              <p:nvPr/>
            </p:nvSpPr>
            <p:spPr>
              <a:xfrm>
                <a:off x="323528" y="3645024"/>
                <a:ext cx="73674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1851E656-F5FC-412C-9296-1E3219E5E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736740" cy="403316"/>
              </a:xfrm>
              <a:prstGeom prst="rect">
                <a:avLst/>
              </a:prstGeom>
              <a:blipFill>
                <a:blip r:embed="rId7"/>
                <a:stretch>
                  <a:fillRect l="-495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C293D56-DDC1-4D6F-B5E1-CE95D3520F31}"/>
                  </a:ext>
                </a:extLst>
              </p:cNvPr>
              <p:cNvSpPr txBox="1"/>
              <p:nvPr/>
            </p:nvSpPr>
            <p:spPr>
              <a:xfrm>
                <a:off x="179512" y="5517232"/>
                <a:ext cx="3456384" cy="92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the formula does is: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Finds the average height of the sloped side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Multiplies it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C293D56-DDC1-4D6F-B5E1-CE95D3520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17232"/>
                <a:ext cx="3456384" cy="922753"/>
              </a:xfrm>
              <a:prstGeom prst="rect">
                <a:avLst/>
              </a:prstGeom>
              <a:blipFill>
                <a:blip r:embed="rId8"/>
                <a:stretch>
                  <a:fillRect r="-1235" b="-4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268814-4EBA-4BCA-B418-00EDDDD02069}"/>
              </a:ext>
            </a:extLst>
          </p:cNvPr>
          <p:cNvSpPr txBox="1"/>
          <p:nvPr/>
        </p:nvSpPr>
        <p:spPr>
          <a:xfrm>
            <a:off x="2915816" y="27089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rectangle given will have the same area as the trapezium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BE41085-6380-445F-9035-1D36107F0F27}"/>
              </a:ext>
            </a:extLst>
          </p:cNvPr>
          <p:cNvCxnSpPr>
            <a:cxnSpLocks/>
          </p:cNvCxnSpPr>
          <p:nvPr/>
        </p:nvCxnSpPr>
        <p:spPr>
          <a:xfrm flipH="1">
            <a:off x="2555776" y="3068960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CDD4C15-EB5A-4587-B0E2-60A98313FCB3}"/>
                  </a:ext>
                </a:extLst>
              </p:cNvPr>
              <p:cNvSpPr txBox="1"/>
              <p:nvPr/>
            </p:nvSpPr>
            <p:spPr>
              <a:xfrm>
                <a:off x="5724128" y="4581128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CDD4C15-EB5A-4587-B0E2-60A98313F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581128"/>
                <a:ext cx="142540" cy="215444"/>
              </a:xfrm>
              <a:prstGeom prst="rect">
                <a:avLst/>
              </a:prstGeom>
              <a:blipFill>
                <a:blip r:embed="rId9"/>
                <a:stretch>
                  <a:fillRect l="-34783" r="-260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8F35991-3EE7-4B88-8FF1-2C6738EDA59A}"/>
              </a:ext>
            </a:extLst>
          </p:cNvPr>
          <p:cNvSpPr txBox="1"/>
          <p:nvPr/>
        </p:nvSpPr>
        <p:spPr>
          <a:xfrm>
            <a:off x="6228184" y="371703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Mean height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53A7337-7D8D-4BB6-811E-26EDF30327ED}"/>
                  </a:ext>
                </a:extLst>
              </p:cNvPr>
              <p:cNvSpPr txBox="1"/>
              <p:nvPr/>
            </p:nvSpPr>
            <p:spPr>
              <a:xfrm>
                <a:off x="4283968" y="5517232"/>
                <a:ext cx="3235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wanted to find the mean height, we could divide the area of the shape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53A7337-7D8D-4BB6-811E-26EDF303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517232"/>
                <a:ext cx="3235925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42135 -2.96296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 animBg="1"/>
      <p:bldP spid="25" grpId="1" animBg="1"/>
      <p:bldP spid="30" grpId="0"/>
      <p:bldP spid="34" grpId="0"/>
      <p:bldP spid="34" grpId="1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B8DAE8-28FA-4547-B671-7D70C14EB2E2}"/>
              </a:ext>
            </a:extLst>
          </p:cNvPr>
          <p:cNvSpPr txBox="1"/>
          <p:nvPr/>
        </p:nvSpPr>
        <p:spPr>
          <a:xfrm>
            <a:off x="323528" y="2276872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Consider a shape with a curved side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as shown…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C6DD21B-9B03-4D17-A11E-4495FC83DB90}"/>
              </a:ext>
            </a:extLst>
          </p:cNvPr>
          <p:cNvCxnSpPr>
            <a:cxnSpLocks/>
          </p:cNvCxnSpPr>
          <p:nvPr/>
        </p:nvCxnSpPr>
        <p:spPr>
          <a:xfrm>
            <a:off x="3495438" y="3850849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CCF2A5F-958D-42C2-B597-D9B0119CF9AA}"/>
              </a:ext>
            </a:extLst>
          </p:cNvPr>
          <p:cNvCxnSpPr>
            <a:cxnSpLocks/>
          </p:cNvCxnSpPr>
          <p:nvPr/>
        </p:nvCxnSpPr>
        <p:spPr>
          <a:xfrm flipH="1">
            <a:off x="3506284" y="4714945"/>
            <a:ext cx="15624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84088AC-F8EF-4DCF-898A-186B77F2EE1C}"/>
              </a:ext>
            </a:extLst>
          </p:cNvPr>
          <p:cNvCxnSpPr>
            <a:cxnSpLocks/>
          </p:cNvCxnSpPr>
          <p:nvPr/>
        </p:nvCxnSpPr>
        <p:spPr>
          <a:xfrm flipV="1">
            <a:off x="5068770" y="2770729"/>
            <a:ext cx="0" cy="1944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04DA097-AAE5-417C-9DB0-EBB3C7351A69}"/>
                  </a:ext>
                </a:extLst>
              </p:cNvPr>
              <p:cNvSpPr txBox="1"/>
              <p:nvPr/>
            </p:nvSpPr>
            <p:spPr>
              <a:xfrm>
                <a:off x="4204674" y="4786953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04DA097-AAE5-417C-9DB0-EBB3C7351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74" y="4786953"/>
                <a:ext cx="142540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FF82407-352D-4013-82BE-595D670D88C1}"/>
                  </a:ext>
                </a:extLst>
              </p:cNvPr>
              <p:cNvSpPr txBox="1"/>
              <p:nvPr/>
            </p:nvSpPr>
            <p:spPr>
              <a:xfrm>
                <a:off x="5140778" y="3562817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FF82407-352D-4013-82BE-595D670D8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78" y="3562817"/>
                <a:ext cx="142540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9F8ED31-BE98-495D-BDA7-2FAC8DEAA17D}"/>
                  </a:ext>
                </a:extLst>
              </p:cNvPr>
              <p:cNvSpPr txBox="1"/>
              <p:nvPr/>
            </p:nvSpPr>
            <p:spPr>
              <a:xfrm>
                <a:off x="3287051" y="4175175"/>
                <a:ext cx="1425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9F8ED31-BE98-495D-BDA7-2FAC8DEA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51" y="4175175"/>
                <a:ext cx="142540" cy="215444"/>
              </a:xfrm>
              <a:prstGeom prst="rect">
                <a:avLst/>
              </a:prstGeom>
              <a:blipFill>
                <a:blip r:embed="rId5"/>
                <a:stretch>
                  <a:fillRect l="-16667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CB8A4DF-9E73-4F78-A765-069075BCEAD9}"/>
              </a:ext>
            </a:extLst>
          </p:cNvPr>
          <p:cNvSpPr/>
          <p:nvPr/>
        </p:nvSpPr>
        <p:spPr>
          <a:xfrm>
            <a:off x="3491880" y="2780928"/>
            <a:ext cx="1564849" cy="1074655"/>
          </a:xfrm>
          <a:custGeom>
            <a:avLst/>
            <a:gdLst>
              <a:gd name="connsiteX0" fmla="*/ 0 w 1564849"/>
              <a:gd name="connsiteY0" fmla="*/ 1074655 h 1074655"/>
              <a:gd name="connsiteX1" fmla="*/ 810705 w 1564849"/>
              <a:gd name="connsiteY1" fmla="*/ 707010 h 1074655"/>
              <a:gd name="connsiteX2" fmla="*/ 1564849 w 1564849"/>
              <a:gd name="connsiteY2" fmla="*/ 0 h 107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4849" h="1074655">
                <a:moveTo>
                  <a:pt x="0" y="1074655"/>
                </a:moveTo>
                <a:cubicBezTo>
                  <a:pt x="274948" y="980387"/>
                  <a:pt x="549897" y="886119"/>
                  <a:pt x="810705" y="707010"/>
                </a:cubicBezTo>
                <a:cubicBezTo>
                  <a:pt x="1071513" y="527901"/>
                  <a:pt x="1318181" y="263950"/>
                  <a:pt x="1564849" y="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6FABFF3-3D9E-4CF6-AC8D-B730CDFEECA5}"/>
                  </a:ext>
                </a:extLst>
              </p:cNvPr>
              <p:cNvSpPr txBox="1"/>
              <p:nvPr/>
            </p:nvSpPr>
            <p:spPr>
              <a:xfrm>
                <a:off x="1979712" y="5229200"/>
                <a:ext cx="46805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As before, the shape will have a mean height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find this by dividing the area of the shape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6FABFF3-3D9E-4CF6-AC8D-B730CDFE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229200"/>
                <a:ext cx="4680520" cy="954107"/>
              </a:xfrm>
              <a:prstGeom prst="rect">
                <a:avLst/>
              </a:prstGeom>
              <a:blipFill>
                <a:blip r:embed="rId6"/>
                <a:stretch>
                  <a:fillRect t="-1282" r="-911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0F8CB03-516A-4506-B356-18FE0337A503}"/>
              </a:ext>
            </a:extLst>
          </p:cNvPr>
          <p:cNvCxnSpPr>
            <a:cxnSpLocks/>
          </p:cNvCxnSpPr>
          <p:nvPr/>
        </p:nvCxnSpPr>
        <p:spPr>
          <a:xfrm flipH="1">
            <a:off x="3491880" y="3429000"/>
            <a:ext cx="157333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6305D9E-224A-4FC3-BA22-9B781D1F892A}"/>
              </a:ext>
            </a:extLst>
          </p:cNvPr>
          <p:cNvCxnSpPr/>
          <p:nvPr/>
        </p:nvCxnSpPr>
        <p:spPr>
          <a:xfrm flipV="1">
            <a:off x="3203848" y="3429000"/>
            <a:ext cx="0" cy="129614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6933AC3-CB0D-4146-B85D-963773E2BD04}"/>
              </a:ext>
            </a:extLst>
          </p:cNvPr>
          <p:cNvSpPr txBox="1"/>
          <p:nvPr/>
        </p:nvSpPr>
        <p:spPr>
          <a:xfrm>
            <a:off x="1979712" y="3933056"/>
            <a:ext cx="1030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400" b="0" i="0" dirty="0">
                <a:solidFill>
                  <a:srgbClr val="FF0000"/>
                </a:solidFill>
                <a:latin typeface="Comic Sans MS" panose="030F0702030302020204" pitchFamily="66" charset="0"/>
              </a:rPr>
              <a:t>ean height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638534C-88D5-43C4-A1B8-8FD3827CA306}"/>
              </a:ext>
            </a:extLst>
          </p:cNvPr>
          <p:cNvSpPr txBox="1"/>
          <p:nvPr/>
        </p:nvSpPr>
        <p:spPr>
          <a:xfrm>
            <a:off x="5831632" y="170080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curved line was a section of a graph, the mean height would be the mean value of all the points in that interval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(remember this is basically an infinite number of points!)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658A75CD-ECD3-4BA6-93C9-4D133DC480B2}"/>
              </a:ext>
            </a:extLst>
          </p:cNvPr>
          <p:cNvCxnSpPr>
            <a:cxnSpLocks/>
          </p:cNvCxnSpPr>
          <p:nvPr/>
        </p:nvCxnSpPr>
        <p:spPr>
          <a:xfrm flipH="1">
            <a:off x="5148064" y="2348880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9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12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7D24D1C-3942-4D13-A4FA-5281D460A544}"/>
              </a:ext>
            </a:extLst>
          </p:cNvPr>
          <p:cNvSpPr/>
          <p:nvPr/>
        </p:nvSpPr>
        <p:spPr>
          <a:xfrm>
            <a:off x="7018020" y="2107565"/>
            <a:ext cx="1014412" cy="1233488"/>
          </a:xfrm>
          <a:custGeom>
            <a:avLst/>
            <a:gdLst>
              <a:gd name="connsiteX0" fmla="*/ 0 w 1014412"/>
              <a:gd name="connsiteY0" fmla="*/ 1219200 h 1233488"/>
              <a:gd name="connsiteX1" fmla="*/ 4762 w 1014412"/>
              <a:gd name="connsiteY1" fmla="*/ 4763 h 1233488"/>
              <a:gd name="connsiteX2" fmla="*/ 1014412 w 1014412"/>
              <a:gd name="connsiteY2" fmla="*/ 0 h 1233488"/>
              <a:gd name="connsiteX3" fmla="*/ 1014412 w 1014412"/>
              <a:gd name="connsiteY3" fmla="*/ 1233488 h 1233488"/>
              <a:gd name="connsiteX4" fmla="*/ 0 w 1014412"/>
              <a:gd name="connsiteY4" fmla="*/ 1219200 h 12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" h="1233488">
                <a:moveTo>
                  <a:pt x="0" y="1219200"/>
                </a:moveTo>
                <a:cubicBezTo>
                  <a:pt x="1587" y="814388"/>
                  <a:pt x="3175" y="409575"/>
                  <a:pt x="4762" y="4763"/>
                </a:cubicBezTo>
                <a:lnTo>
                  <a:pt x="1014412" y="0"/>
                </a:lnTo>
                <a:lnTo>
                  <a:pt x="1014412" y="1233488"/>
                </a:lnTo>
                <a:lnTo>
                  <a:pt x="0" y="12192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3686DE0-4BA3-4F1E-A82F-8EBE1796F1B9}"/>
              </a:ext>
            </a:extLst>
          </p:cNvPr>
          <p:cNvSpPr/>
          <p:nvPr/>
        </p:nvSpPr>
        <p:spPr>
          <a:xfrm>
            <a:off x="7013575" y="1473200"/>
            <a:ext cx="1009650" cy="1866900"/>
          </a:xfrm>
          <a:custGeom>
            <a:avLst/>
            <a:gdLst>
              <a:gd name="connsiteX0" fmla="*/ 0 w 1009650"/>
              <a:gd name="connsiteY0" fmla="*/ 1866900 h 1866900"/>
              <a:gd name="connsiteX1" fmla="*/ 0 w 1009650"/>
              <a:gd name="connsiteY1" fmla="*/ 1057275 h 1866900"/>
              <a:gd name="connsiteX2" fmla="*/ 142875 w 1009650"/>
              <a:gd name="connsiteY2" fmla="*/ 1004888 h 1866900"/>
              <a:gd name="connsiteX3" fmla="*/ 300038 w 1009650"/>
              <a:gd name="connsiteY3" fmla="*/ 923925 h 1866900"/>
              <a:gd name="connsiteX4" fmla="*/ 438150 w 1009650"/>
              <a:gd name="connsiteY4" fmla="*/ 828675 h 1866900"/>
              <a:gd name="connsiteX5" fmla="*/ 561975 w 1009650"/>
              <a:gd name="connsiteY5" fmla="*/ 714375 h 1866900"/>
              <a:gd name="connsiteX6" fmla="*/ 723900 w 1009650"/>
              <a:gd name="connsiteY6" fmla="*/ 514350 h 1866900"/>
              <a:gd name="connsiteX7" fmla="*/ 876300 w 1009650"/>
              <a:gd name="connsiteY7" fmla="*/ 304800 h 1866900"/>
              <a:gd name="connsiteX8" fmla="*/ 928688 w 1009650"/>
              <a:gd name="connsiteY8" fmla="*/ 161925 h 1866900"/>
              <a:gd name="connsiteX9" fmla="*/ 1009650 w 1009650"/>
              <a:gd name="connsiteY9" fmla="*/ 0 h 1866900"/>
              <a:gd name="connsiteX10" fmla="*/ 1009650 w 1009650"/>
              <a:gd name="connsiteY10" fmla="*/ 1862138 h 1866900"/>
              <a:gd name="connsiteX11" fmla="*/ 0 w 1009650"/>
              <a:gd name="connsiteY11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9650" h="1866900">
                <a:moveTo>
                  <a:pt x="0" y="1866900"/>
                </a:moveTo>
                <a:lnTo>
                  <a:pt x="0" y="1057275"/>
                </a:lnTo>
                <a:lnTo>
                  <a:pt x="142875" y="1004888"/>
                </a:lnTo>
                <a:lnTo>
                  <a:pt x="300038" y="923925"/>
                </a:lnTo>
                <a:lnTo>
                  <a:pt x="438150" y="828675"/>
                </a:lnTo>
                <a:lnTo>
                  <a:pt x="561975" y="714375"/>
                </a:lnTo>
                <a:lnTo>
                  <a:pt x="723900" y="514350"/>
                </a:lnTo>
                <a:lnTo>
                  <a:pt x="876300" y="304800"/>
                </a:lnTo>
                <a:lnTo>
                  <a:pt x="928688" y="161925"/>
                </a:lnTo>
                <a:lnTo>
                  <a:pt x="1009650" y="0"/>
                </a:lnTo>
                <a:lnTo>
                  <a:pt x="1009650" y="1862138"/>
                </a:lnTo>
                <a:lnTo>
                  <a:pt x="0" y="18669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the diagram to the right, we could calculate area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integration.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For the same base, there will be a rectangle with height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the same area as A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height is the mean value of the function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8C682F2-AC9D-4116-8E08-941FAC582F4A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61CF258-1157-412D-8ED4-47CFDB197CE1}"/>
              </a:ext>
            </a:extLst>
          </p:cNvPr>
          <p:cNvCxnSpPr>
            <a:cxnSpLocks/>
          </p:cNvCxnSpPr>
          <p:nvPr/>
        </p:nvCxnSpPr>
        <p:spPr>
          <a:xfrm>
            <a:off x="5621047" y="3321732"/>
            <a:ext cx="2767379" cy="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C8943D5-9F23-4C04-B5F3-774F6E9006E2}"/>
                  </a:ext>
                </a:extLst>
              </p:cNvPr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C8943D5-9F23-4C04-B5F3-774F6E900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853C1FB-7E8C-4D45-BD6D-AB06A2662201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853C1FB-7E8C-4D45-BD6D-AB06A2662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065D448-7AC9-4979-9C62-21253290BD78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065D448-7AC9-4979-9C62-21253290B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5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C17BAB3-2A89-4D03-8B54-EDA10B958846}"/>
              </a:ext>
            </a:extLst>
          </p:cNvPr>
          <p:cNvCxnSpPr>
            <a:cxnSpLocks/>
          </p:cNvCxnSpPr>
          <p:nvPr/>
        </p:nvCxnSpPr>
        <p:spPr>
          <a:xfrm flipV="1">
            <a:off x="7020272" y="2492896"/>
            <a:ext cx="0" cy="78024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1C58333-AF5B-453B-A5B4-C42E07D1E1AB}"/>
              </a:ext>
            </a:extLst>
          </p:cNvPr>
          <p:cNvCxnSpPr>
            <a:cxnSpLocks/>
          </p:cNvCxnSpPr>
          <p:nvPr/>
        </p:nvCxnSpPr>
        <p:spPr>
          <a:xfrm flipV="1">
            <a:off x="8028384" y="1484784"/>
            <a:ext cx="0" cy="1800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6A0CFE9-6E60-405C-AF0B-7B3FC01A7B5C}"/>
                  </a:ext>
                </a:extLst>
              </p:cNvPr>
              <p:cNvSpPr txBox="1"/>
              <p:nvPr/>
            </p:nvSpPr>
            <p:spPr>
              <a:xfrm>
                <a:off x="6948264" y="3356992"/>
                <a:ext cx="1438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6A0CFE9-6E60-405C-AF0B-7B3FC01A7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356992"/>
                <a:ext cx="143821" cy="215444"/>
              </a:xfrm>
              <a:prstGeom prst="rect">
                <a:avLst/>
              </a:prstGeom>
              <a:blipFill>
                <a:blip r:embed="rId6"/>
                <a:stretch>
                  <a:fillRect l="-21739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A911CA9-42F3-4B2E-9E31-5E9BC7E9C25F}"/>
                  </a:ext>
                </a:extLst>
              </p:cNvPr>
              <p:cNvSpPr txBox="1"/>
              <p:nvPr/>
            </p:nvSpPr>
            <p:spPr>
              <a:xfrm>
                <a:off x="7956376" y="3356992"/>
                <a:ext cx="1438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A911CA9-42F3-4B2E-9E31-5E9BC7E9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356992"/>
                <a:ext cx="143821" cy="215444"/>
              </a:xfrm>
              <a:prstGeom prst="rect">
                <a:avLst/>
              </a:prstGeom>
              <a:blipFill>
                <a:blip r:embed="rId7"/>
                <a:stretch>
                  <a:fillRect l="-25000" r="-2916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0EA0501-16CD-4D14-99E5-C422888D777C}"/>
              </a:ext>
            </a:extLst>
          </p:cNvPr>
          <p:cNvCxnSpPr>
            <a:cxnSpLocks/>
          </p:cNvCxnSpPr>
          <p:nvPr/>
        </p:nvCxnSpPr>
        <p:spPr>
          <a:xfrm flipH="1">
            <a:off x="7020272" y="3645024"/>
            <a:ext cx="108012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270D57F-D292-4FD3-83B5-45EC414C4085}"/>
                  </a:ext>
                </a:extLst>
              </p:cNvPr>
              <p:cNvSpPr txBox="1"/>
              <p:nvPr/>
            </p:nvSpPr>
            <p:spPr>
              <a:xfrm>
                <a:off x="7329512" y="3678932"/>
                <a:ext cx="458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270D57F-D292-4FD3-83B5-45EC414C4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12" y="3678932"/>
                <a:ext cx="458395" cy="215444"/>
              </a:xfrm>
              <a:prstGeom prst="rect">
                <a:avLst/>
              </a:prstGeom>
              <a:blipFill>
                <a:blip r:embed="rId8"/>
                <a:stretch>
                  <a:fillRect l="-7895" r="-394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052082A-F551-4710-A974-6FBC9A6AFD9F}"/>
              </a:ext>
            </a:extLst>
          </p:cNvPr>
          <p:cNvCxnSpPr>
            <a:cxnSpLocks/>
          </p:cNvCxnSpPr>
          <p:nvPr/>
        </p:nvCxnSpPr>
        <p:spPr>
          <a:xfrm flipV="1">
            <a:off x="8178750" y="2082800"/>
            <a:ext cx="0" cy="122123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BE0CAA4-EA12-4FF3-834B-3AE436373BAA}"/>
                  </a:ext>
                </a:extLst>
              </p:cNvPr>
              <p:cNvSpPr txBox="1"/>
              <p:nvPr/>
            </p:nvSpPr>
            <p:spPr>
              <a:xfrm>
                <a:off x="8228037" y="2554982"/>
                <a:ext cx="144720" cy="220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BE0CAA4-EA12-4FF3-834B-3AE436373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037" y="2554982"/>
                <a:ext cx="144720" cy="220701"/>
              </a:xfrm>
              <a:prstGeom prst="rect">
                <a:avLst/>
              </a:prstGeom>
              <a:blipFill>
                <a:blip r:embed="rId9"/>
                <a:stretch>
                  <a:fillRect l="-47826" r="-10000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004CF4B-398C-47E5-9036-8AFE023EA55B}"/>
                  </a:ext>
                </a:extLst>
              </p:cNvPr>
              <p:cNvSpPr txBox="1"/>
              <p:nvPr/>
            </p:nvSpPr>
            <p:spPr>
              <a:xfrm>
                <a:off x="7470601" y="2608327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004CF4B-398C-47E5-9036-8AFE023EA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01" y="2608327"/>
                <a:ext cx="155620" cy="215444"/>
              </a:xfrm>
              <a:prstGeom prst="rect">
                <a:avLst/>
              </a:prstGeom>
              <a:blipFill>
                <a:blip r:embed="rId10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CD8CE69-CDB1-441D-935F-9DD1B7F30D5E}"/>
              </a:ext>
            </a:extLst>
          </p:cNvPr>
          <p:cNvCxnSpPr>
            <a:cxnSpLocks/>
          </p:cNvCxnSpPr>
          <p:nvPr/>
        </p:nvCxnSpPr>
        <p:spPr>
          <a:xfrm>
            <a:off x="7029450" y="2102371"/>
            <a:ext cx="102904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3AAF9E40-5D1B-475D-8B8F-821BA618D90B}"/>
              </a:ext>
            </a:extLst>
          </p:cNvPr>
          <p:cNvCxnSpPr>
            <a:cxnSpLocks/>
          </p:cNvCxnSpPr>
          <p:nvPr/>
        </p:nvCxnSpPr>
        <p:spPr>
          <a:xfrm flipV="1">
            <a:off x="7020272" y="2114550"/>
            <a:ext cx="0" cy="12157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82B93EF-724A-441A-9921-A173565A5F49}"/>
                  </a:ext>
                </a:extLst>
              </p:cNvPr>
              <p:cNvSpPr txBox="1"/>
              <p:nvPr/>
            </p:nvSpPr>
            <p:spPr>
              <a:xfrm>
                <a:off x="8013700" y="743628"/>
                <a:ext cx="7323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82B93EF-724A-441A-9921-A173565A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00" y="743628"/>
                <a:ext cx="732316" cy="215444"/>
              </a:xfrm>
              <a:prstGeom prst="rect">
                <a:avLst/>
              </a:prstGeom>
              <a:blipFill>
                <a:blip r:embed="rId11"/>
                <a:stretch>
                  <a:fillRect l="-5833" r="-750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03FEC37-E7B4-4F0D-990F-ADDC0811BC48}"/>
                  </a:ext>
                </a:extLst>
              </p:cNvPr>
              <p:cNvSpPr txBox="1"/>
              <p:nvPr/>
            </p:nvSpPr>
            <p:spPr>
              <a:xfrm>
                <a:off x="3987800" y="4394200"/>
                <a:ext cx="814004" cy="252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03FEC37-E7B4-4F0D-990F-ADDC0811B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800" y="4394200"/>
                <a:ext cx="814004" cy="252313"/>
              </a:xfrm>
              <a:prstGeom prst="rect">
                <a:avLst/>
              </a:prstGeom>
              <a:blipFill>
                <a:blip r:embed="rId12"/>
                <a:stretch>
                  <a:fillRect t="-4878" r="-3656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FEF4DA-83D1-4C4C-9E65-58422232865B}"/>
                  </a:ext>
                </a:extLst>
              </p:cNvPr>
              <p:cNvSpPr txBox="1"/>
              <p:nvPr/>
            </p:nvSpPr>
            <p:spPr>
              <a:xfrm>
                <a:off x="4838700" y="4254500"/>
                <a:ext cx="1199174" cy="558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FEF4DA-83D1-4C4C-9E65-58422232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254500"/>
                <a:ext cx="1199174" cy="5584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3F3CA90-A41D-4C41-B629-F01515F19942}"/>
                  </a:ext>
                </a:extLst>
              </p:cNvPr>
              <p:cNvSpPr txBox="1"/>
              <p:nvPr/>
            </p:nvSpPr>
            <p:spPr>
              <a:xfrm>
                <a:off x="4610100" y="5321300"/>
                <a:ext cx="164725" cy="252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3F3CA90-A41D-4C41-B629-F01515F19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5321300"/>
                <a:ext cx="164725" cy="252313"/>
              </a:xfrm>
              <a:prstGeom prst="rect">
                <a:avLst/>
              </a:prstGeom>
              <a:blipFill>
                <a:blip r:embed="rId14"/>
                <a:stretch>
                  <a:fillRect l="-40741" t="-4878" r="-10740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4826000" y="5143500"/>
                <a:ext cx="1712328" cy="558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5143500"/>
                <a:ext cx="1712328" cy="5584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円弧 55">
            <a:extLst>
              <a:ext uri="{FF2B5EF4-FFF2-40B4-BE49-F238E27FC236}">
                <a16:creationId xmlns:a16="http://schemas.microsoft.com/office/drawing/2014/main" id="{F70BBC09-1C48-4623-80FE-D8782A3A9442}"/>
              </a:ext>
            </a:extLst>
          </p:cNvPr>
          <p:cNvSpPr/>
          <p:nvPr/>
        </p:nvSpPr>
        <p:spPr>
          <a:xfrm>
            <a:off x="6429485" y="4610100"/>
            <a:ext cx="301516" cy="82821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94E37261-B1F0-4202-8260-C20A3AD2CE6C}"/>
                  </a:ext>
                </a:extLst>
              </p:cNvPr>
              <p:cNvSpPr txBox="1"/>
              <p:nvPr/>
            </p:nvSpPr>
            <p:spPr>
              <a:xfrm>
                <a:off x="6730543" y="4742312"/>
                <a:ext cx="1435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both sides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94E37261-B1F0-4202-8260-C20A3AD2C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43" y="4742312"/>
                <a:ext cx="1435557" cy="461665"/>
              </a:xfrm>
              <a:prstGeom prst="rect">
                <a:avLst/>
              </a:prstGeom>
              <a:blipFill>
                <a:blip r:embed="rId16"/>
                <a:stretch>
                  <a:fillRect t="-1316" r="-211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013A299B-675D-4326-99CD-E6C0788BDC47}"/>
              </a:ext>
            </a:extLst>
          </p:cNvPr>
          <p:cNvCxnSpPr>
            <a:cxnSpLocks/>
          </p:cNvCxnSpPr>
          <p:nvPr/>
        </p:nvCxnSpPr>
        <p:spPr>
          <a:xfrm flipH="1">
            <a:off x="3835400" y="4701034"/>
            <a:ext cx="787350" cy="73456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8D0495E-02E5-4F1C-9930-E58F98A5EB8F}"/>
                  </a:ext>
                </a:extLst>
              </p:cNvPr>
              <p:cNvSpPr txBox="1"/>
              <p:nvPr/>
            </p:nvSpPr>
            <p:spPr>
              <a:xfrm>
                <a:off x="1028243" y="5351912"/>
                <a:ext cx="3137357" cy="52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sometimes written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8D0495E-02E5-4F1C-9930-E58F98A5E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43" y="5351912"/>
                <a:ext cx="3137357" cy="528478"/>
              </a:xfrm>
              <a:prstGeom prst="rect">
                <a:avLst/>
              </a:prstGeom>
              <a:blipFill>
                <a:blip r:embed="rId17"/>
                <a:stretch>
                  <a:fillRect t="-2299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8C5F75C-BC91-4930-A1B2-C165A6727D32}"/>
              </a:ext>
            </a:extLst>
          </p:cNvPr>
          <p:cNvSpPr/>
          <p:nvPr/>
        </p:nvSpPr>
        <p:spPr>
          <a:xfrm>
            <a:off x="3987800" y="4356100"/>
            <a:ext cx="850900" cy="355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6D340D5-19A3-4CBC-8AB3-44DCAF6A60DD}"/>
              </a:ext>
            </a:extLst>
          </p:cNvPr>
          <p:cNvSpPr/>
          <p:nvPr/>
        </p:nvSpPr>
        <p:spPr>
          <a:xfrm>
            <a:off x="5029200" y="4241800"/>
            <a:ext cx="1003300" cy="596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073F48B-FA82-4BCE-BB9F-FC3176C4DC7D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413250" y="2984500"/>
            <a:ext cx="2800350" cy="1371600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0DB3EF06-65A4-4105-B872-0A4688C9A676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5530850" y="2984500"/>
            <a:ext cx="1822450" cy="1257300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6F4BC62-4339-441D-9E5C-02C04997A0A4}"/>
              </a:ext>
            </a:extLst>
          </p:cNvPr>
          <p:cNvSpPr/>
          <p:nvPr/>
        </p:nvSpPr>
        <p:spPr>
          <a:xfrm>
            <a:off x="5076055" y="987541"/>
            <a:ext cx="3110845" cy="1579733"/>
          </a:xfrm>
          <a:custGeom>
            <a:avLst/>
            <a:gdLst>
              <a:gd name="connsiteX0" fmla="*/ 0 w 3167406"/>
              <a:gd name="connsiteY0" fmla="*/ 1065229 h 1730562"/>
              <a:gd name="connsiteX1" fmla="*/ 1470582 w 3167406"/>
              <a:gd name="connsiteY1" fmla="*/ 1725105 h 1730562"/>
              <a:gd name="connsiteX2" fmla="*/ 2535810 w 3167406"/>
              <a:gd name="connsiteY2" fmla="*/ 1300899 h 1730562"/>
              <a:gd name="connsiteX3" fmla="*/ 3167406 w 3167406"/>
              <a:gd name="connsiteY3" fmla="*/ 0 h 1730562"/>
              <a:gd name="connsiteX0" fmla="*/ 0 w 3110845"/>
              <a:gd name="connsiteY0" fmla="*/ 914400 h 1579733"/>
              <a:gd name="connsiteX1" fmla="*/ 1470582 w 3110845"/>
              <a:gd name="connsiteY1" fmla="*/ 1574276 h 1579733"/>
              <a:gd name="connsiteX2" fmla="*/ 2535810 w 3110845"/>
              <a:gd name="connsiteY2" fmla="*/ 1150070 h 1579733"/>
              <a:gd name="connsiteX3" fmla="*/ 3110845 w 3110845"/>
              <a:gd name="connsiteY3" fmla="*/ 0 h 157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0845" h="1579733">
                <a:moveTo>
                  <a:pt x="0" y="914400"/>
                </a:moveTo>
                <a:cubicBezTo>
                  <a:pt x="523973" y="1224699"/>
                  <a:pt x="1047947" y="1534998"/>
                  <a:pt x="1470582" y="1574276"/>
                </a:cubicBezTo>
                <a:cubicBezTo>
                  <a:pt x="1893217" y="1613554"/>
                  <a:pt x="2253006" y="1437587"/>
                  <a:pt x="2535810" y="1150070"/>
                </a:cubicBezTo>
                <a:cubicBezTo>
                  <a:pt x="2818614" y="862553"/>
                  <a:pt x="2936449" y="506691"/>
                  <a:pt x="3110845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4" grpId="0" animBg="1"/>
      <p:bldP spid="14" grpId="1" animBg="1"/>
      <p:bldP spid="14" grpId="2" animBg="1"/>
      <p:bldP spid="38" grpId="0"/>
      <p:bldP spid="38" grpId="1"/>
      <p:bldP spid="38" grpId="2"/>
      <p:bldP spid="25" grpId="0"/>
      <p:bldP spid="53" grpId="0"/>
      <p:bldP spid="54" grpId="0"/>
      <p:bldP spid="55" grpId="0"/>
      <p:bldP spid="56" grpId="0" animBg="1"/>
      <p:bldP spid="57" grpId="0"/>
      <p:bldP spid="59" grpId="0"/>
      <p:bldP spid="59" grpId="1"/>
      <p:bldP spid="46" grpId="0" animBg="1"/>
      <p:bldP spid="46" grpId="1" animBg="1"/>
      <p:bldP spid="60" grpId="0" animBg="1"/>
      <p:bldP spid="6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D3BD851-C9E1-46CE-A3AE-ED0C26CC453B}"/>
                  </a:ext>
                </a:extLst>
              </p:cNvPr>
              <p:cNvSpPr txBox="1"/>
              <p:nvPr/>
            </p:nvSpPr>
            <p:spPr>
              <a:xfrm>
                <a:off x="4406900" y="1308100"/>
                <a:ext cx="1958485" cy="5584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D3BD851-C9E1-46CE-A3AE-ED0C26CC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0" y="1308100"/>
                <a:ext cx="1958485" cy="558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4FD44F0-6C47-40FC-8347-9AAA606C7118}"/>
                  </a:ext>
                </a:extLst>
              </p:cNvPr>
              <p:cNvSpPr txBox="1"/>
              <p:nvPr/>
            </p:nvSpPr>
            <p:spPr>
              <a:xfrm>
                <a:off x="4597400" y="2082800"/>
                <a:ext cx="2041200" cy="5520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6−2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4FD44F0-6C47-40FC-8347-9AAA606C7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2082800"/>
                <a:ext cx="2041200" cy="5520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455AC1D-CF7D-4072-AC2A-5F22089376E7}"/>
                  </a:ext>
                </a:extLst>
              </p:cNvPr>
              <p:cNvSpPr txBox="1"/>
              <p:nvPr/>
            </p:nvSpPr>
            <p:spPr>
              <a:xfrm>
                <a:off x="4597400" y="2882900"/>
                <a:ext cx="1682319" cy="5520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455AC1D-CF7D-4072-AC2A-5F2208937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2882900"/>
                <a:ext cx="1682319" cy="552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D29A822-3533-425C-9DA8-478DA42AB769}"/>
                  </a:ext>
                </a:extLst>
              </p:cNvPr>
              <p:cNvSpPr txBox="1"/>
              <p:nvPr/>
            </p:nvSpPr>
            <p:spPr>
              <a:xfrm>
                <a:off x="4610100" y="3721100"/>
                <a:ext cx="1534330" cy="5520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D29A822-3533-425C-9DA8-478DA42AB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3721100"/>
                <a:ext cx="1534330" cy="5520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円弧 44">
            <a:extLst>
              <a:ext uri="{FF2B5EF4-FFF2-40B4-BE49-F238E27FC236}">
                <a16:creationId xmlns:a16="http://schemas.microsoft.com/office/drawing/2014/main" id="{0584D782-FAF6-4320-8DD6-193247904D9A}"/>
              </a:ext>
            </a:extLst>
          </p:cNvPr>
          <p:cNvSpPr/>
          <p:nvPr/>
        </p:nvSpPr>
        <p:spPr>
          <a:xfrm>
            <a:off x="6556485" y="1587500"/>
            <a:ext cx="301516" cy="82821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B138773-2EAE-43FE-B185-4C2EB906C759}"/>
                  </a:ext>
                </a:extLst>
              </p:cNvPr>
              <p:cNvSpPr txBox="1"/>
              <p:nvPr/>
            </p:nvSpPr>
            <p:spPr>
              <a:xfrm>
                <a:off x="6857543" y="1694312"/>
                <a:ext cx="21213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 function</a:t>
                </a: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B138773-2EAE-43FE-B185-4C2EB906C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543" y="1694312"/>
                <a:ext cx="2121357" cy="523220"/>
              </a:xfrm>
              <a:prstGeom prst="rect">
                <a:avLst/>
              </a:prstGeom>
              <a:blipFill>
                <a:blip r:embed="rId8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88328783-F21D-4D0B-8F95-89EB7F7EB9B3}"/>
              </a:ext>
            </a:extLst>
          </p:cNvPr>
          <p:cNvSpPr/>
          <p:nvPr/>
        </p:nvSpPr>
        <p:spPr>
          <a:xfrm>
            <a:off x="6556485" y="2413000"/>
            <a:ext cx="288815" cy="8128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07E1ECD3-89E9-47E1-9323-27DA0B8299FE}"/>
              </a:ext>
            </a:extLst>
          </p:cNvPr>
          <p:cNvSpPr/>
          <p:nvPr/>
        </p:nvSpPr>
        <p:spPr>
          <a:xfrm>
            <a:off x="6289785" y="3238500"/>
            <a:ext cx="288815" cy="8128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0E4742A-9581-49FB-92F5-B4E666BDEBFC}"/>
              </a:ext>
            </a:extLst>
          </p:cNvPr>
          <p:cNvSpPr txBox="1"/>
          <p:nvPr/>
        </p:nvSpPr>
        <p:spPr>
          <a:xfrm>
            <a:off x="6755943" y="2519812"/>
            <a:ext cx="133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the fraction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86299A5-2F4C-4C22-B7D9-6FC2F21F0105}"/>
                  </a:ext>
                </a:extLst>
              </p:cNvPr>
              <p:cNvSpPr txBox="1"/>
              <p:nvPr/>
            </p:nvSpPr>
            <p:spPr>
              <a:xfrm>
                <a:off x="6515100" y="3256412"/>
                <a:ext cx="2476499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take the 4 on the numerator out as a factor (which cancels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86299A5-2F4C-4C22-B7D9-6FC2F21F0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256412"/>
                <a:ext cx="2476499" cy="827406"/>
              </a:xfrm>
              <a:prstGeom prst="rect">
                <a:avLst/>
              </a:prstGeom>
              <a:blipFill>
                <a:blip r:embed="rId9"/>
                <a:stretch>
                  <a:fillRect t="-1471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AD6EB62-E4DC-465C-A905-E4BC1DD42B9F}"/>
                  </a:ext>
                </a:extLst>
              </p:cNvPr>
              <p:cNvSpPr txBox="1"/>
              <p:nvPr/>
            </p:nvSpPr>
            <p:spPr>
              <a:xfrm>
                <a:off x="4597400" y="4572000"/>
                <a:ext cx="1756891" cy="5520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AD6EB62-E4DC-465C-A905-E4BC1DD4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4572000"/>
                <a:ext cx="1756891" cy="5520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円弧 62">
            <a:extLst>
              <a:ext uri="{FF2B5EF4-FFF2-40B4-BE49-F238E27FC236}">
                <a16:creationId xmlns:a16="http://schemas.microsoft.com/office/drawing/2014/main" id="{AE252A6D-DFF4-4C32-A3BC-A6B76EA9E82D}"/>
              </a:ext>
            </a:extLst>
          </p:cNvPr>
          <p:cNvSpPr/>
          <p:nvPr/>
        </p:nvSpPr>
        <p:spPr>
          <a:xfrm>
            <a:off x="6251685" y="4038600"/>
            <a:ext cx="288815" cy="8128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6EF5026-8F62-4E93-A0FC-FED56DF44772}"/>
              </a:ext>
            </a:extLst>
          </p:cNvPr>
          <p:cNvSpPr txBox="1"/>
          <p:nvPr/>
        </p:nvSpPr>
        <p:spPr>
          <a:xfrm>
            <a:off x="6477001" y="4310512"/>
            <a:ext cx="180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if it helps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0FD31C-6BED-4222-98E3-5883C10F0E7F}"/>
                  </a:ext>
                </a:extLst>
              </p:cNvPr>
              <p:cNvSpPr txBox="1"/>
              <p:nvPr/>
            </p:nvSpPr>
            <p:spPr>
              <a:xfrm>
                <a:off x="482600" y="3429000"/>
                <a:ext cx="1125180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0FD31C-6BED-4222-98E3-5883C10F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3429000"/>
                <a:ext cx="1125180" cy="311945"/>
              </a:xfrm>
              <a:prstGeom prst="rect">
                <a:avLst/>
              </a:prstGeom>
              <a:blipFill>
                <a:blip r:embed="rId11"/>
                <a:stretch>
                  <a:fillRect l="-3243" r="-541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E7A0D545-D932-4C8F-8782-65A540BBA346}"/>
                  </a:ext>
                </a:extLst>
              </p:cNvPr>
              <p:cNvSpPr txBox="1"/>
              <p:nvPr/>
            </p:nvSpPr>
            <p:spPr>
              <a:xfrm>
                <a:off x="381000" y="4025900"/>
                <a:ext cx="170014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E7A0D545-D932-4C8F-8782-65A540BBA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25900"/>
                <a:ext cx="1700145" cy="409023"/>
              </a:xfrm>
              <a:prstGeom prst="rect">
                <a:avLst/>
              </a:prstGeom>
              <a:blipFill>
                <a:blip r:embed="rId12"/>
                <a:stretch>
                  <a:fillRect l="-3597" t="-2941" r="-3237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516203F-2204-4951-BF54-7E4DA36C1060}"/>
                  </a:ext>
                </a:extLst>
              </p:cNvPr>
              <p:cNvSpPr txBox="1"/>
              <p:nvPr/>
            </p:nvSpPr>
            <p:spPr>
              <a:xfrm>
                <a:off x="381000" y="4724400"/>
                <a:ext cx="145328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516203F-2204-4951-BF54-7E4DA36C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1453283" cy="409023"/>
              </a:xfrm>
              <a:prstGeom prst="rect">
                <a:avLst/>
              </a:prstGeom>
              <a:blipFill>
                <a:blip r:embed="rId13"/>
                <a:stretch>
                  <a:fillRect l="-4202" t="-29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7DA102A-DE85-46B2-9FFB-E967097A3A68}"/>
              </a:ext>
            </a:extLst>
          </p:cNvPr>
          <p:cNvSpPr/>
          <p:nvPr/>
        </p:nvSpPr>
        <p:spPr>
          <a:xfrm>
            <a:off x="800100" y="4635500"/>
            <a:ext cx="1079500" cy="5334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66EC60C-2067-45AA-8CF4-1E19F4F7E3A2}"/>
              </a:ext>
            </a:extLst>
          </p:cNvPr>
          <p:cNvSpPr/>
          <p:nvPr/>
        </p:nvSpPr>
        <p:spPr>
          <a:xfrm>
            <a:off x="5080000" y="4597400"/>
            <a:ext cx="1016000" cy="469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A1B7952-0232-4AAB-9F9B-D4EDA3758094}"/>
                  </a:ext>
                </a:extLst>
              </p:cNvPr>
              <p:cNvSpPr txBox="1"/>
              <p:nvPr/>
            </p:nvSpPr>
            <p:spPr>
              <a:xfrm>
                <a:off x="4572000" y="5321300"/>
                <a:ext cx="1560620" cy="57169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A1B7952-0232-4AAB-9F9B-D4EDA375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21300"/>
                <a:ext cx="1560620" cy="5716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円弧 71">
            <a:extLst>
              <a:ext uri="{FF2B5EF4-FFF2-40B4-BE49-F238E27FC236}">
                <a16:creationId xmlns:a16="http://schemas.microsoft.com/office/drawing/2014/main" id="{28ACD5ED-D605-4EF6-A9C9-A553DCD4BA28}"/>
              </a:ext>
            </a:extLst>
          </p:cNvPr>
          <p:cNvSpPr/>
          <p:nvPr/>
        </p:nvSpPr>
        <p:spPr>
          <a:xfrm>
            <a:off x="6251685" y="4876800"/>
            <a:ext cx="288815" cy="8128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DFFA2C7-57A4-461C-8B02-7C8D0401E80D}"/>
                  </a:ext>
                </a:extLst>
              </p:cNvPr>
              <p:cNvSpPr txBox="1"/>
              <p:nvPr/>
            </p:nvSpPr>
            <p:spPr>
              <a:xfrm>
                <a:off x="6426200" y="4882012"/>
                <a:ext cx="2717800" cy="81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– start by differentiating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see what happens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DFFA2C7-57A4-461C-8B02-7C8D0401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4882012"/>
                <a:ext cx="2717800" cy="817403"/>
              </a:xfrm>
              <a:prstGeom prst="rect">
                <a:avLst/>
              </a:prstGeom>
              <a:blipFill>
                <a:blip r:embed="rId15"/>
                <a:stretch>
                  <a:fillRect t="-1493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円弧 73">
            <a:extLst>
              <a:ext uri="{FF2B5EF4-FFF2-40B4-BE49-F238E27FC236}">
                <a16:creationId xmlns:a16="http://schemas.microsoft.com/office/drawing/2014/main" id="{014F3D92-51AF-46D1-A796-FE31E3AD7FEC}"/>
              </a:ext>
            </a:extLst>
          </p:cNvPr>
          <p:cNvSpPr/>
          <p:nvPr/>
        </p:nvSpPr>
        <p:spPr>
          <a:xfrm>
            <a:off x="2111485" y="3606800"/>
            <a:ext cx="250715" cy="6858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6D4C0AA-FF0A-46EA-B3C9-97D97DC2AD65}"/>
              </a:ext>
            </a:extLst>
          </p:cNvPr>
          <p:cNvSpPr txBox="1"/>
          <p:nvPr/>
        </p:nvSpPr>
        <p:spPr>
          <a:xfrm>
            <a:off x="2336801" y="3751712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C2D823E8-1AB5-4FE0-8539-6864038DDEB3}"/>
              </a:ext>
            </a:extLst>
          </p:cNvPr>
          <p:cNvSpPr/>
          <p:nvPr/>
        </p:nvSpPr>
        <p:spPr>
          <a:xfrm>
            <a:off x="2098785" y="4305300"/>
            <a:ext cx="250715" cy="6858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3319E07-A184-42E5-966C-978C7069B1FD}"/>
              </a:ext>
            </a:extLst>
          </p:cNvPr>
          <p:cNvSpPr txBox="1"/>
          <p:nvPr/>
        </p:nvSpPr>
        <p:spPr>
          <a:xfrm>
            <a:off x="2247901" y="4437512"/>
            <a:ext cx="105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05684AD-F3C3-4B8A-926C-B5B7A6D23F66}"/>
              </a:ext>
            </a:extLst>
          </p:cNvPr>
          <p:cNvSpPr/>
          <p:nvPr/>
        </p:nvSpPr>
        <p:spPr>
          <a:xfrm>
            <a:off x="762000" y="3378200"/>
            <a:ext cx="927100" cy="419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968D52D-02A9-4FF0-A591-66BAD24822E3}"/>
              </a:ext>
            </a:extLst>
          </p:cNvPr>
          <p:cNvSpPr/>
          <p:nvPr/>
        </p:nvSpPr>
        <p:spPr>
          <a:xfrm>
            <a:off x="4826000" y="5321300"/>
            <a:ext cx="1143000" cy="558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AB247EF9-49F7-499A-9859-1C0A58F697BA}"/>
                  </a:ext>
                </a:extLst>
              </p:cNvPr>
              <p:cNvSpPr txBox="1"/>
              <p:nvPr/>
            </p:nvSpPr>
            <p:spPr>
              <a:xfrm>
                <a:off x="0" y="5402712"/>
                <a:ext cx="271780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times what we want, so multiply the original expression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AB247EF9-49F7-499A-9859-1C0A58F6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02712"/>
                <a:ext cx="2717800" cy="9361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6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  <p:bldP spid="45" grpId="0" animBg="1"/>
      <p:bldP spid="47" grpId="0"/>
      <p:bldP spid="48" grpId="0" animBg="1"/>
      <p:bldP spid="49" grpId="0" animBg="1"/>
      <p:bldP spid="50" grpId="0"/>
      <p:bldP spid="51" grpId="0"/>
      <p:bldP spid="62" grpId="0"/>
      <p:bldP spid="63" grpId="0" animBg="1"/>
      <p:bldP spid="65" grpId="0"/>
      <p:bldP spid="3" grpId="0"/>
      <p:bldP spid="66" grpId="0"/>
      <p:bldP spid="67" grpId="0"/>
      <p:bldP spid="69" grpId="0" animBg="1"/>
      <p:bldP spid="69" grpId="1" animBg="1"/>
      <p:bldP spid="70" grpId="0" animBg="1"/>
      <p:bldP spid="70" grpId="1" animBg="1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78" grpId="1" animBg="1"/>
      <p:bldP spid="79" grpId="0" animBg="1"/>
      <p:bldP spid="79" grpId="1" animBg="1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A1B7952-0232-4AAB-9F9B-D4EDA3758094}"/>
                  </a:ext>
                </a:extLst>
              </p:cNvPr>
              <p:cNvSpPr txBox="1"/>
              <p:nvPr/>
            </p:nvSpPr>
            <p:spPr>
              <a:xfrm>
                <a:off x="4051300" y="1295400"/>
                <a:ext cx="1560620" cy="57169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4A1B7952-0232-4AAB-9F9B-D4EDA375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1295400"/>
                <a:ext cx="1560620" cy="571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663729D-22B8-4FE9-A622-CFE8CDA85A44}"/>
                  </a:ext>
                </a:extLst>
              </p:cNvPr>
              <p:cNvSpPr txBox="1"/>
              <p:nvPr/>
            </p:nvSpPr>
            <p:spPr>
              <a:xfrm>
                <a:off x="4013200" y="1981200"/>
                <a:ext cx="3678251" cy="6363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(6)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(2)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663729D-22B8-4FE9-A622-CFE8CDA85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1981200"/>
                <a:ext cx="3678251" cy="636393"/>
              </a:xfrm>
              <a:prstGeom prst="rect">
                <a:avLst/>
              </a:prstGeom>
              <a:blipFill>
                <a:blip r:embed="rId5"/>
                <a:stretch>
                  <a:fillRect b="-9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D1CC96E-5EF9-4A79-9EF8-EE568F59B128}"/>
                  </a:ext>
                </a:extLst>
              </p:cNvPr>
              <p:cNvSpPr txBox="1"/>
              <p:nvPr/>
            </p:nvSpPr>
            <p:spPr>
              <a:xfrm>
                <a:off x="4089400" y="2743200"/>
                <a:ext cx="2130391" cy="6363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D1CC96E-5EF9-4A79-9EF8-EE568F59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2743200"/>
                <a:ext cx="2130391" cy="636393"/>
              </a:xfrm>
              <a:prstGeom prst="rect">
                <a:avLst/>
              </a:prstGeom>
              <a:blipFill>
                <a:blip r:embed="rId6"/>
                <a:stretch>
                  <a:fillRect b="-9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95F5F2D-8CD3-453D-B5AB-62E75F32E067}"/>
                  </a:ext>
                </a:extLst>
              </p:cNvPr>
              <p:cNvSpPr txBox="1"/>
              <p:nvPr/>
            </p:nvSpPr>
            <p:spPr>
              <a:xfrm>
                <a:off x="4089400" y="3644900"/>
                <a:ext cx="1559658" cy="4626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95F5F2D-8CD3-453D-B5AB-62E75F32E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3644900"/>
                <a:ext cx="1559658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14EF72-789A-48FA-891D-D3D17AD5BBA6}"/>
                  </a:ext>
                </a:extLst>
              </p:cNvPr>
              <p:cNvSpPr txBox="1"/>
              <p:nvPr/>
            </p:nvSpPr>
            <p:spPr>
              <a:xfrm>
                <a:off x="4114800" y="4381500"/>
                <a:ext cx="1332031" cy="461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14EF72-789A-48FA-891D-D3D17AD5B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381500"/>
                <a:ext cx="1332031" cy="4617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D98A77E4-F711-4A6F-8D9A-7D618387F6E6}"/>
              </a:ext>
            </a:extLst>
          </p:cNvPr>
          <p:cNvSpPr/>
          <p:nvPr/>
        </p:nvSpPr>
        <p:spPr>
          <a:xfrm>
            <a:off x="7559785" y="1524000"/>
            <a:ext cx="301516" cy="82821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7AFAF91-F212-4ABB-878D-AAE8085F7243}"/>
              </a:ext>
            </a:extLst>
          </p:cNvPr>
          <p:cNvSpPr txBox="1"/>
          <p:nvPr/>
        </p:nvSpPr>
        <p:spPr>
          <a:xfrm>
            <a:off x="7759243" y="1618112"/>
            <a:ext cx="149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5DDE3B89-2E70-4B41-8B38-2A015408DD0C}"/>
              </a:ext>
            </a:extLst>
          </p:cNvPr>
          <p:cNvSpPr/>
          <p:nvPr/>
        </p:nvSpPr>
        <p:spPr>
          <a:xfrm>
            <a:off x="7547085" y="2374900"/>
            <a:ext cx="339615" cy="6985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FD1D9F3-0E97-48BA-BA55-A11048246E31}"/>
              </a:ext>
            </a:extLst>
          </p:cNvPr>
          <p:cNvSpPr txBox="1"/>
          <p:nvPr/>
        </p:nvSpPr>
        <p:spPr>
          <a:xfrm>
            <a:off x="7848143" y="2507112"/>
            <a:ext cx="94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64B85C34-7DC8-4059-9CAD-87B4C6386815}"/>
              </a:ext>
            </a:extLst>
          </p:cNvPr>
          <p:cNvSpPr/>
          <p:nvPr/>
        </p:nvSpPr>
        <p:spPr>
          <a:xfrm>
            <a:off x="6124685" y="3022600"/>
            <a:ext cx="301515" cy="7366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円弧 53">
            <a:extLst>
              <a:ext uri="{FF2B5EF4-FFF2-40B4-BE49-F238E27FC236}">
                <a16:creationId xmlns:a16="http://schemas.microsoft.com/office/drawing/2014/main" id="{75CA1A51-A51C-451B-BC5A-A4B7A085A085}"/>
              </a:ext>
            </a:extLst>
          </p:cNvPr>
          <p:cNvSpPr/>
          <p:nvPr/>
        </p:nvSpPr>
        <p:spPr>
          <a:xfrm>
            <a:off x="5629385" y="3860800"/>
            <a:ext cx="301515" cy="73660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09C5A98-274A-4827-931F-B2034D89DCAA}"/>
                  </a:ext>
                </a:extLst>
              </p:cNvPr>
              <p:cNvSpPr txBox="1"/>
              <p:nvPr/>
            </p:nvSpPr>
            <p:spPr>
              <a:xfrm>
                <a:off x="6362243" y="3078612"/>
                <a:ext cx="2197557" cy="613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 the surds, and 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as a factor</a:t>
                </a: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09C5A98-274A-4827-931F-B2034D89D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243" y="3078612"/>
                <a:ext cx="2197557" cy="613501"/>
              </a:xfrm>
              <a:prstGeom prst="rect">
                <a:avLst/>
              </a:prstGeom>
              <a:blipFill>
                <a:blip r:embed="rId9"/>
                <a:stretch>
                  <a:fillRect t="-1980" r="-1111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230FB69-5091-48FC-AA2A-05DAE1358828}"/>
              </a:ext>
            </a:extLst>
          </p:cNvPr>
          <p:cNvSpPr txBox="1"/>
          <p:nvPr/>
        </p:nvSpPr>
        <p:spPr>
          <a:xfrm>
            <a:off x="5854243" y="4056512"/>
            <a:ext cx="219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out 2 as a factor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 animBg="1"/>
      <p:bldP spid="43" grpId="0"/>
      <p:bldP spid="44" grpId="0" animBg="1"/>
      <p:bldP spid="46" grpId="0"/>
      <p:bldP spid="53" grpId="0" animBg="1"/>
      <p:bldP spid="54" grpId="0" animBg="1"/>
      <p:bldP spid="56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need to find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can be integrated using substitution. We need to replace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including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6">
                <a:extLst>
                  <a:ext uri="{FF2B5EF4-FFF2-40B4-BE49-F238E27FC236}">
                    <a16:creationId xmlns:a16="http://schemas.microsoft.com/office/drawing/2014/main" id="{8CA50B9C-3D89-4E6B-819D-E300EEFFE1E2}"/>
                  </a:ext>
                </a:extLst>
              </p:cNvPr>
              <p:cNvSpPr/>
              <p:nvPr/>
            </p:nvSpPr>
            <p:spPr>
              <a:xfrm>
                <a:off x="5694690" y="1270708"/>
                <a:ext cx="8547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Rectangle 46">
                <a:extLst>
                  <a:ext uri="{FF2B5EF4-FFF2-40B4-BE49-F238E27FC236}">
                    <a16:creationId xmlns:a16="http://schemas.microsoft.com/office/drawing/2014/main" id="{8CA50B9C-3D89-4E6B-819D-E300EEFFE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690" y="1270708"/>
                <a:ext cx="85478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8">
                <a:extLst>
                  <a:ext uri="{FF2B5EF4-FFF2-40B4-BE49-F238E27FC236}">
                    <a16:creationId xmlns:a16="http://schemas.microsoft.com/office/drawing/2014/main" id="{4A24548D-1371-43EB-A612-5031FCD90963}"/>
                  </a:ext>
                </a:extLst>
              </p:cNvPr>
              <p:cNvSpPr/>
              <p:nvPr/>
            </p:nvSpPr>
            <p:spPr>
              <a:xfrm>
                <a:off x="5591150" y="1742677"/>
                <a:ext cx="97340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48">
                <a:extLst>
                  <a:ext uri="{FF2B5EF4-FFF2-40B4-BE49-F238E27FC236}">
                    <a16:creationId xmlns:a16="http://schemas.microsoft.com/office/drawing/2014/main" id="{4A24548D-1371-43EB-A612-5031FCD90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50" y="1742677"/>
                <a:ext cx="973408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1">
                <a:extLst>
                  <a:ext uri="{FF2B5EF4-FFF2-40B4-BE49-F238E27FC236}">
                    <a16:creationId xmlns:a16="http://schemas.microsoft.com/office/drawing/2014/main" id="{4F178A91-E6D7-4422-BB5C-56AFE8299195}"/>
                  </a:ext>
                </a:extLst>
              </p:cNvPr>
              <p:cNvSpPr/>
              <p:nvPr/>
            </p:nvSpPr>
            <p:spPr>
              <a:xfrm>
                <a:off x="5592033" y="2532785"/>
                <a:ext cx="1007327" cy="574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Rectangle 51">
                <a:extLst>
                  <a:ext uri="{FF2B5EF4-FFF2-40B4-BE49-F238E27FC236}">
                    <a16:creationId xmlns:a16="http://schemas.microsoft.com/office/drawing/2014/main" id="{4F178A91-E6D7-4422-BB5C-56AFE8299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033" y="2532785"/>
                <a:ext cx="1007327" cy="574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53">
            <a:extLst>
              <a:ext uri="{FF2B5EF4-FFF2-40B4-BE49-F238E27FC236}">
                <a16:creationId xmlns:a16="http://schemas.microsoft.com/office/drawing/2014/main" id="{2DF585C3-CCA5-46D1-A58D-4FC506F848D3}"/>
              </a:ext>
            </a:extLst>
          </p:cNvPr>
          <p:cNvSpPr txBox="1"/>
          <p:nvPr/>
        </p:nvSpPr>
        <p:spPr>
          <a:xfrm>
            <a:off x="6804048" y="1600991"/>
            <a:ext cx="139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AA6F8827-341A-4623-90A6-F44B08D29AE8}"/>
              </a:ext>
            </a:extLst>
          </p:cNvPr>
          <p:cNvSpPr/>
          <p:nvPr/>
        </p:nvSpPr>
        <p:spPr>
          <a:xfrm>
            <a:off x="6476643" y="1421072"/>
            <a:ext cx="329510" cy="63397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5">
                <a:extLst>
                  <a:ext uri="{FF2B5EF4-FFF2-40B4-BE49-F238E27FC236}">
                    <a16:creationId xmlns:a16="http://schemas.microsoft.com/office/drawing/2014/main" id="{572B53DC-1396-4E7C-9E76-2172D96EAC5A}"/>
                  </a:ext>
                </a:extLst>
              </p:cNvPr>
              <p:cNvSpPr txBox="1"/>
              <p:nvPr/>
            </p:nvSpPr>
            <p:spPr>
              <a:xfrm>
                <a:off x="6825007" y="2224339"/>
                <a:ext cx="1574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55">
                <a:extLst>
                  <a:ext uri="{FF2B5EF4-FFF2-40B4-BE49-F238E27FC236}">
                    <a16:creationId xmlns:a16="http://schemas.microsoft.com/office/drawing/2014/main" id="{572B53DC-1396-4E7C-9E76-2172D96EA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07" y="2224339"/>
                <a:ext cx="1574006" cy="523220"/>
              </a:xfrm>
              <a:prstGeom prst="rect">
                <a:avLst/>
              </a:prstGeom>
              <a:blipFill>
                <a:blip r:embed="rId7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/>
              <p:nvPr/>
            </p:nvSpPr>
            <p:spPr>
              <a:xfrm>
                <a:off x="5582764" y="3164381"/>
                <a:ext cx="988156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64" y="3164381"/>
                <a:ext cx="988156" cy="558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4">
            <a:extLst>
              <a:ext uri="{FF2B5EF4-FFF2-40B4-BE49-F238E27FC236}">
                <a16:creationId xmlns:a16="http://schemas.microsoft.com/office/drawing/2014/main" id="{51536254-8ACC-4BDE-9A61-31D0F5153F02}"/>
              </a:ext>
            </a:extLst>
          </p:cNvPr>
          <p:cNvSpPr/>
          <p:nvPr/>
        </p:nvSpPr>
        <p:spPr>
          <a:xfrm>
            <a:off x="6478215" y="2139080"/>
            <a:ext cx="329510" cy="63397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54">
            <a:extLst>
              <a:ext uri="{FF2B5EF4-FFF2-40B4-BE49-F238E27FC236}">
                <a16:creationId xmlns:a16="http://schemas.microsoft.com/office/drawing/2014/main" id="{B1A28326-3421-41D5-AA02-EC64C78D1C68}"/>
              </a:ext>
            </a:extLst>
          </p:cNvPr>
          <p:cNvSpPr/>
          <p:nvPr/>
        </p:nvSpPr>
        <p:spPr>
          <a:xfrm>
            <a:off x="6489213" y="2838235"/>
            <a:ext cx="329510" cy="63397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/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5">
                <a:extLst>
                  <a:ext uri="{FF2B5EF4-FFF2-40B4-BE49-F238E27FC236}">
                    <a16:creationId xmlns:a16="http://schemas.microsoft.com/office/drawing/2014/main" id="{D4A2A574-A0EA-4FF0-8F1C-DCB2C14CA1EB}"/>
                  </a:ext>
                </a:extLst>
              </p:cNvPr>
              <p:cNvSpPr txBox="1"/>
              <p:nvPr/>
            </p:nvSpPr>
            <p:spPr>
              <a:xfrm>
                <a:off x="6768444" y="2865361"/>
                <a:ext cx="2045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From the first line, we know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55">
                <a:extLst>
                  <a:ext uri="{FF2B5EF4-FFF2-40B4-BE49-F238E27FC236}">
                    <a16:creationId xmlns:a16="http://schemas.microsoft.com/office/drawing/2014/main" id="{D4A2A574-A0EA-4FF0-8F1C-DCB2C14CA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44" y="2865361"/>
                <a:ext cx="2045617" cy="523220"/>
              </a:xfrm>
              <a:prstGeom prst="rect">
                <a:avLst/>
              </a:prstGeom>
              <a:blipFill>
                <a:blip r:embed="rId10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4F6594A-37CE-4EBD-9E62-02919D5F4B09}"/>
              </a:ext>
            </a:extLst>
          </p:cNvPr>
          <p:cNvSpPr/>
          <p:nvPr/>
        </p:nvSpPr>
        <p:spPr>
          <a:xfrm>
            <a:off x="5673888" y="3494464"/>
            <a:ext cx="264999" cy="25740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6E8BAC5-BE0F-4258-9FCE-62C8142E6738}"/>
              </a:ext>
            </a:extLst>
          </p:cNvPr>
          <p:cNvSpPr/>
          <p:nvPr/>
        </p:nvSpPr>
        <p:spPr>
          <a:xfrm>
            <a:off x="5703739" y="2855012"/>
            <a:ext cx="264999" cy="25740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120E14F-7ED2-45CF-8C69-89269E7DE346}"/>
              </a:ext>
            </a:extLst>
          </p:cNvPr>
          <p:cNvSpPr/>
          <p:nvPr/>
        </p:nvSpPr>
        <p:spPr>
          <a:xfrm>
            <a:off x="5743018" y="1291733"/>
            <a:ext cx="686062" cy="3108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5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need to find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also need to calculate the new limits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/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/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/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491D85-EEC2-4D5F-B16F-AE8B2884FA2A}"/>
                  </a:ext>
                </a:extLst>
              </p:cNvPr>
              <p:cNvSpPr txBox="1"/>
              <p:nvPr/>
            </p:nvSpPr>
            <p:spPr>
              <a:xfrm>
                <a:off x="5657654" y="1292200"/>
                <a:ext cx="11500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491D85-EEC2-4D5F-B16F-AE8B2884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54" y="1292200"/>
                <a:ext cx="115007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5F75D05-5420-475E-A798-1F1EC6AB2305}"/>
                  </a:ext>
                </a:extLst>
              </p:cNvPr>
              <p:cNvSpPr txBox="1"/>
              <p:nvPr/>
            </p:nvSpPr>
            <p:spPr>
              <a:xfrm>
                <a:off x="4725971" y="2057342"/>
                <a:ext cx="1150070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5F75D05-5420-475E-A798-1F1EC6AB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71" y="2057342"/>
                <a:ext cx="1150070" cy="311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/>
              <p:nvPr/>
            </p:nvSpPr>
            <p:spPr>
              <a:xfrm>
                <a:off x="4876800" y="2547537"/>
                <a:ext cx="656734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47537"/>
                <a:ext cx="656734" cy="3115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F67D213-7386-4848-93A2-340B6CBD2B5E}"/>
                  </a:ext>
                </a:extLst>
              </p:cNvPr>
              <p:cNvSpPr txBox="1"/>
              <p:nvPr/>
            </p:nvSpPr>
            <p:spPr>
              <a:xfrm>
                <a:off x="6594050" y="2058914"/>
                <a:ext cx="1150070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F67D213-7386-4848-93A2-340B6CBD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50" y="2058914"/>
                <a:ext cx="1150070" cy="3115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E21A5C5-EEFA-4432-BD9F-5AC2C1F276CD}"/>
                  </a:ext>
                </a:extLst>
              </p:cNvPr>
              <p:cNvSpPr txBox="1"/>
              <p:nvPr/>
            </p:nvSpPr>
            <p:spPr>
              <a:xfrm>
                <a:off x="6744879" y="2549109"/>
                <a:ext cx="656734" cy="31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E21A5C5-EEFA-4432-BD9F-5AC2C1F27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79" y="2549109"/>
                <a:ext cx="656734" cy="3115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332DC16-E244-4AD5-9A86-D2E97CCB13AA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301006" y="1583703"/>
            <a:ext cx="694442" cy="4736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86A0563-3931-4C26-9262-F958448BF32B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364665" y="1585274"/>
            <a:ext cx="804420" cy="473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3">
                <a:extLst>
                  <a:ext uri="{FF2B5EF4-FFF2-40B4-BE49-F238E27FC236}">
                    <a16:creationId xmlns:a16="http://schemas.microsoft.com/office/drawing/2014/main" id="{DFDACC9C-D530-4D01-99D2-DB30BAA1F313}"/>
                  </a:ext>
                </a:extLst>
              </p:cNvPr>
              <p:cNvSpPr txBox="1"/>
              <p:nvPr/>
            </p:nvSpPr>
            <p:spPr>
              <a:xfrm>
                <a:off x="5795380" y="2185452"/>
                <a:ext cx="718542" cy="46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cancels</a:t>
                </a:r>
              </a:p>
            </p:txBody>
          </p:sp>
        </mc:Choice>
        <mc:Fallback xmlns="">
          <p:sp>
            <p:nvSpPr>
              <p:cNvPr id="33" name="TextBox 53">
                <a:extLst>
                  <a:ext uri="{FF2B5EF4-FFF2-40B4-BE49-F238E27FC236}">
                    <a16:creationId xmlns:a16="http://schemas.microsoft.com/office/drawing/2014/main" id="{DFDACC9C-D530-4D01-99D2-DB30BAA1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80" y="2185452"/>
                <a:ext cx="718542" cy="464999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54">
            <a:extLst>
              <a:ext uri="{FF2B5EF4-FFF2-40B4-BE49-F238E27FC236}">
                <a16:creationId xmlns:a16="http://schemas.microsoft.com/office/drawing/2014/main" id="{BB1714BD-332A-45B1-B144-337113CE11F9}"/>
              </a:ext>
            </a:extLst>
          </p:cNvPr>
          <p:cNvSpPr/>
          <p:nvPr/>
        </p:nvSpPr>
        <p:spPr>
          <a:xfrm>
            <a:off x="5515108" y="2194070"/>
            <a:ext cx="301230" cy="51142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5" name="Arc 54">
            <a:extLst>
              <a:ext uri="{FF2B5EF4-FFF2-40B4-BE49-F238E27FC236}">
                <a16:creationId xmlns:a16="http://schemas.microsoft.com/office/drawing/2014/main" id="{6EDECC8D-091C-445A-A014-68D10DACDB53}"/>
              </a:ext>
            </a:extLst>
          </p:cNvPr>
          <p:cNvSpPr/>
          <p:nvPr/>
        </p:nvSpPr>
        <p:spPr>
          <a:xfrm>
            <a:off x="7411467" y="2157934"/>
            <a:ext cx="301230" cy="51142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877AB007-3221-4D9B-815F-677A4E17B30F}"/>
                  </a:ext>
                </a:extLst>
              </p:cNvPr>
              <p:cNvSpPr txBox="1"/>
              <p:nvPr/>
            </p:nvSpPr>
            <p:spPr>
              <a:xfrm>
                <a:off x="7718448" y="2166599"/>
                <a:ext cx="718542" cy="46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cancels</a:t>
                </a:r>
              </a:p>
            </p:txBody>
          </p:sp>
        </mc:Choice>
        <mc:Fallback xmlns="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877AB007-3221-4D9B-815F-677A4E17B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48" y="2166599"/>
                <a:ext cx="718542" cy="464999"/>
              </a:xfrm>
              <a:prstGeom prst="rect">
                <a:avLst/>
              </a:prstGeom>
              <a:blipFill>
                <a:blip r:embed="rId1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E030E52-4088-4494-935E-4AF806351C79}"/>
                  </a:ext>
                </a:extLst>
              </p:cNvPr>
              <p:cNvSpPr txBox="1"/>
              <p:nvPr/>
            </p:nvSpPr>
            <p:spPr>
              <a:xfrm>
                <a:off x="4997778" y="1575004"/>
                <a:ext cx="7431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E030E52-4088-4494-935E-4AF80635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78" y="1575004"/>
                <a:ext cx="74314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E2B8ED9-A418-4975-8708-8EDB1AF394BE}"/>
                  </a:ext>
                </a:extLst>
              </p:cNvPr>
              <p:cNvSpPr txBox="1"/>
              <p:nvPr/>
            </p:nvSpPr>
            <p:spPr>
              <a:xfrm>
                <a:off x="6694603" y="1565577"/>
                <a:ext cx="74314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6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E2B8ED9-A418-4975-8708-8EDB1AF3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03" y="1565577"/>
                <a:ext cx="74314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4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3A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need to find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/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/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/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/>
              <p:nvPr/>
            </p:nvSpPr>
            <p:spPr>
              <a:xfrm>
                <a:off x="1520857" y="5658382"/>
                <a:ext cx="8264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=2,6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57" y="5658382"/>
                <a:ext cx="82641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4D88AD-833C-4A37-9745-700DA0472747}"/>
                  </a:ext>
                </a:extLst>
              </p:cNvPr>
              <p:cNvSpPr txBox="1"/>
              <p:nvPr/>
            </p:nvSpPr>
            <p:spPr>
              <a:xfrm>
                <a:off x="4427456" y="1293043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4D88AD-833C-4A37-9745-700DA0472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56" y="1293043"/>
                <a:ext cx="1198661" cy="488660"/>
              </a:xfrm>
              <a:prstGeom prst="rect">
                <a:avLst/>
              </a:prstGeom>
              <a:blipFill>
                <a:blip r:embed="rId8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3CB649C-CAEA-45F0-B523-42DF419C26F8}"/>
                  </a:ext>
                </a:extLst>
              </p:cNvPr>
              <p:cNvSpPr txBox="1"/>
              <p:nvPr/>
            </p:nvSpPr>
            <p:spPr>
              <a:xfrm>
                <a:off x="4221637" y="1963917"/>
                <a:ext cx="1177053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3CB649C-CAEA-45F0-B523-42DF419C2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637" y="1963917"/>
                <a:ext cx="1177053" cy="483017"/>
              </a:xfrm>
              <a:prstGeom prst="rect">
                <a:avLst/>
              </a:prstGeom>
              <a:blipFill>
                <a:blip r:embed="rId9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D4DBEF4-C82A-483B-A415-3C187954927C}"/>
                  </a:ext>
                </a:extLst>
              </p:cNvPr>
              <p:cNvSpPr txBox="1"/>
              <p:nvPr/>
            </p:nvSpPr>
            <p:spPr>
              <a:xfrm>
                <a:off x="4223208" y="2634790"/>
                <a:ext cx="1561005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D4DBEF4-C82A-483B-A415-3C187954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08" y="2634790"/>
                <a:ext cx="1561005" cy="483017"/>
              </a:xfrm>
              <a:prstGeom prst="rect">
                <a:avLst/>
              </a:prstGeom>
              <a:blipFill>
                <a:blip r:embed="rId10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54">
            <a:extLst>
              <a:ext uri="{FF2B5EF4-FFF2-40B4-BE49-F238E27FC236}">
                <a16:creationId xmlns:a16="http://schemas.microsoft.com/office/drawing/2014/main" id="{3DC06AF5-4E65-41A7-9336-8C5005222637}"/>
              </a:ext>
            </a:extLst>
          </p:cNvPr>
          <p:cNvSpPr/>
          <p:nvPr/>
        </p:nvSpPr>
        <p:spPr>
          <a:xfrm>
            <a:off x="5582667" y="1554617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A9AC0D57-1B7B-4154-A1FA-CAA4C9092B62}"/>
              </a:ext>
            </a:extLst>
          </p:cNvPr>
          <p:cNvSpPr txBox="1"/>
          <p:nvPr/>
        </p:nvSpPr>
        <p:spPr>
          <a:xfrm>
            <a:off x="5797484" y="1469016"/>
            <a:ext cx="205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terms using the various things we just calculated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54">
            <a:extLst>
              <a:ext uri="{FF2B5EF4-FFF2-40B4-BE49-F238E27FC236}">
                <a16:creationId xmlns:a16="http://schemas.microsoft.com/office/drawing/2014/main" id="{BADFDBF2-EACA-4F80-9E3D-B9F02211743F}"/>
              </a:ext>
            </a:extLst>
          </p:cNvPr>
          <p:cNvSpPr/>
          <p:nvPr/>
        </p:nvSpPr>
        <p:spPr>
          <a:xfrm>
            <a:off x="5772774" y="2244345"/>
            <a:ext cx="260381" cy="68739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F6A8A04-CBEC-491C-B984-6DCD8FF338C6}"/>
              </a:ext>
            </a:extLst>
          </p:cNvPr>
          <p:cNvSpPr/>
          <p:nvPr/>
        </p:nvSpPr>
        <p:spPr>
          <a:xfrm>
            <a:off x="1554375" y="5709762"/>
            <a:ext cx="736338" cy="2385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947ECFE-A5A3-423D-81CC-6D20211ED085}"/>
              </a:ext>
            </a:extLst>
          </p:cNvPr>
          <p:cNvSpPr/>
          <p:nvPr/>
        </p:nvSpPr>
        <p:spPr>
          <a:xfrm>
            <a:off x="1018618" y="5239993"/>
            <a:ext cx="736338" cy="2385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4CF1A1A-A170-4751-8396-9F056AD97B46}"/>
              </a:ext>
            </a:extLst>
          </p:cNvPr>
          <p:cNvSpPr/>
          <p:nvPr/>
        </p:nvSpPr>
        <p:spPr>
          <a:xfrm>
            <a:off x="2085417" y="5128442"/>
            <a:ext cx="761477" cy="48993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C58AD30-9343-4667-B9AC-10CF8771DD9F}"/>
              </a:ext>
            </a:extLst>
          </p:cNvPr>
          <p:cNvSpPr/>
          <p:nvPr/>
        </p:nvSpPr>
        <p:spPr>
          <a:xfrm>
            <a:off x="4453116" y="1302730"/>
            <a:ext cx="382835" cy="48993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03E66FD-558E-4498-A4E1-C305EBDA9A45}"/>
              </a:ext>
            </a:extLst>
          </p:cNvPr>
          <p:cNvSpPr/>
          <p:nvPr/>
        </p:nvSpPr>
        <p:spPr>
          <a:xfrm>
            <a:off x="4407553" y="1973604"/>
            <a:ext cx="286995" cy="48993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6F66C7A-A1B7-4FF7-B854-C6B534B4814F}"/>
              </a:ext>
            </a:extLst>
          </p:cNvPr>
          <p:cNvSpPr/>
          <p:nvPr/>
        </p:nvSpPr>
        <p:spPr>
          <a:xfrm>
            <a:off x="5361231" y="1428420"/>
            <a:ext cx="286995" cy="2495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13A7A55-4A55-43B9-B5DC-E723B138C4C7}"/>
              </a:ext>
            </a:extLst>
          </p:cNvPr>
          <p:cNvSpPr/>
          <p:nvPr/>
        </p:nvSpPr>
        <p:spPr>
          <a:xfrm>
            <a:off x="5136559" y="1976745"/>
            <a:ext cx="265000" cy="45537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2BBE6E2-43AC-4765-B4C0-B019DBB07964}"/>
              </a:ext>
            </a:extLst>
          </p:cNvPr>
          <p:cNvSpPr/>
          <p:nvPr/>
        </p:nvSpPr>
        <p:spPr>
          <a:xfrm>
            <a:off x="5119277" y="1544683"/>
            <a:ext cx="254002" cy="23698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847820E-61C2-41C5-BAAE-D49BF1E132D1}"/>
              </a:ext>
            </a:extLst>
          </p:cNvPr>
          <p:cNvSpPr/>
          <p:nvPr/>
        </p:nvSpPr>
        <p:spPr>
          <a:xfrm>
            <a:off x="4960592" y="2215557"/>
            <a:ext cx="186443" cy="23698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62491839-6168-46C4-AC76-39AE985F2E18}"/>
                  </a:ext>
                </a:extLst>
              </p:cNvPr>
              <p:cNvSpPr txBox="1"/>
              <p:nvPr/>
            </p:nvSpPr>
            <p:spPr>
              <a:xfrm>
                <a:off x="5929460" y="2260868"/>
                <a:ext cx="2931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take the 4 out as a factor, and combine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denominator into the main fraction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62491839-6168-46C4-AC76-39AE985F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460" y="2260868"/>
                <a:ext cx="2931736" cy="646331"/>
              </a:xfrm>
              <a:prstGeom prst="rect">
                <a:avLst/>
              </a:prstGeom>
              <a:blipFill>
                <a:blip r:embed="rId11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3">
            <a:extLst>
              <a:ext uri="{FF2B5EF4-FFF2-40B4-BE49-F238E27FC236}">
                <a16:creationId xmlns:a16="http://schemas.microsoft.com/office/drawing/2014/main" id="{C2138B02-C14E-4522-BD71-E00C31733496}"/>
              </a:ext>
            </a:extLst>
          </p:cNvPr>
          <p:cNvSpPr txBox="1"/>
          <p:nvPr/>
        </p:nvSpPr>
        <p:spPr>
          <a:xfrm>
            <a:off x="3685880" y="3307243"/>
            <a:ext cx="529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make this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integratable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we will need to use partial fractions…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46C2BDA-5417-4ED2-83F7-8F7D268C30A7}"/>
                  </a:ext>
                </a:extLst>
              </p:cNvPr>
              <p:cNvSpPr txBox="1"/>
              <p:nvPr/>
            </p:nvSpPr>
            <p:spPr>
              <a:xfrm>
                <a:off x="4865802" y="3993820"/>
                <a:ext cx="1848455" cy="442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46C2BDA-5417-4ED2-83F7-8F7D268C3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02" y="3993820"/>
                <a:ext cx="1848455" cy="442942"/>
              </a:xfrm>
              <a:prstGeom prst="rect">
                <a:avLst/>
              </a:prstGeom>
              <a:blipFill>
                <a:blip r:embed="rId12"/>
                <a:stretch>
                  <a:fillRect l="-660" r="-2970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67BC59E-887D-478C-8410-88192FC3F67C}"/>
                  </a:ext>
                </a:extLst>
              </p:cNvPr>
              <p:cNvSpPr txBox="1"/>
              <p:nvPr/>
            </p:nvSpPr>
            <p:spPr>
              <a:xfrm>
                <a:off x="4876802" y="4617560"/>
                <a:ext cx="2524024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67BC59E-887D-478C-8410-88192FC3F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4617560"/>
                <a:ext cx="2524024" cy="448584"/>
              </a:xfrm>
              <a:prstGeom prst="rect">
                <a:avLst/>
              </a:prstGeom>
              <a:blipFill>
                <a:blip r:embed="rId13"/>
                <a:stretch>
                  <a:fillRect l="-483" t="-2703" r="-1932" b="-1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1EE93A-28A0-42C2-A54A-A31617E8876D}"/>
                  </a:ext>
                </a:extLst>
              </p:cNvPr>
              <p:cNvSpPr txBox="1"/>
              <p:nvPr/>
            </p:nvSpPr>
            <p:spPr>
              <a:xfrm>
                <a:off x="5472261" y="5335569"/>
                <a:ext cx="14980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1EE93A-28A0-42C2-A54A-A31617E88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61" y="5335569"/>
                <a:ext cx="1498039" cy="215444"/>
              </a:xfrm>
              <a:prstGeom prst="rect">
                <a:avLst/>
              </a:prstGeom>
              <a:blipFill>
                <a:blip r:embed="rId14"/>
                <a:stretch>
                  <a:fillRect l="-2449" r="-244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C8F22B1C-0E65-4FFF-BB01-76F3D7FB64F8}"/>
              </a:ext>
            </a:extLst>
          </p:cNvPr>
          <p:cNvCxnSpPr>
            <a:cxnSpLocks/>
          </p:cNvCxnSpPr>
          <p:nvPr/>
        </p:nvCxnSpPr>
        <p:spPr>
          <a:xfrm flipH="1">
            <a:off x="5480116" y="5674936"/>
            <a:ext cx="694442" cy="4736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7E8A838B-5F64-45C3-AF53-53C7A62F0AF1}"/>
              </a:ext>
            </a:extLst>
          </p:cNvPr>
          <p:cNvCxnSpPr>
            <a:cxnSpLocks/>
          </p:cNvCxnSpPr>
          <p:nvPr/>
        </p:nvCxnSpPr>
        <p:spPr>
          <a:xfrm>
            <a:off x="6543775" y="5676507"/>
            <a:ext cx="804420" cy="473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15DC765-8C49-4025-8446-D9DE8739B902}"/>
                  </a:ext>
                </a:extLst>
              </p:cNvPr>
              <p:cNvSpPr txBox="1"/>
              <p:nvPr/>
            </p:nvSpPr>
            <p:spPr>
              <a:xfrm>
                <a:off x="4977353" y="5722798"/>
                <a:ext cx="92382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15DC765-8C49-4025-8446-D9DE8739B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53" y="5722798"/>
                <a:ext cx="923827" cy="276999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69D740B-E7AA-4BEC-8FB8-FE1392EA02F2}"/>
                  </a:ext>
                </a:extLst>
              </p:cNvPr>
              <p:cNvSpPr txBox="1"/>
              <p:nvPr/>
            </p:nvSpPr>
            <p:spPr>
              <a:xfrm>
                <a:off x="6892566" y="5694517"/>
                <a:ext cx="9034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m:t> 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69D740B-E7AA-4BEC-8FB8-FE1392EA0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66" y="5694517"/>
                <a:ext cx="903401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B3D3BAA-7E0B-4907-BC6F-B6C8A741A89E}"/>
                  </a:ext>
                </a:extLst>
              </p:cNvPr>
              <p:cNvSpPr txBox="1"/>
              <p:nvPr/>
            </p:nvSpPr>
            <p:spPr>
              <a:xfrm>
                <a:off x="5162749" y="6185552"/>
                <a:ext cx="4894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B3D3BAA-7E0B-4907-BC6F-B6C8A741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49" y="6185552"/>
                <a:ext cx="489429" cy="215444"/>
              </a:xfrm>
              <a:prstGeom prst="rect">
                <a:avLst/>
              </a:prstGeom>
              <a:blipFill>
                <a:blip r:embed="rId17"/>
                <a:stretch>
                  <a:fillRect l="-7500" r="-75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87C101B-51AE-4073-84A7-3CF8B456D8D9}"/>
                  </a:ext>
                </a:extLst>
              </p:cNvPr>
              <p:cNvSpPr txBox="1"/>
              <p:nvPr/>
            </p:nvSpPr>
            <p:spPr>
              <a:xfrm>
                <a:off x="6974267" y="6168269"/>
                <a:ext cx="631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87C101B-51AE-4073-84A7-3CF8B456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67" y="6168269"/>
                <a:ext cx="631968" cy="215444"/>
              </a:xfrm>
              <a:prstGeom prst="rect">
                <a:avLst/>
              </a:prstGeom>
              <a:blipFill>
                <a:blip r:embed="rId18"/>
                <a:stretch>
                  <a:fillRect l="-962" r="-480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C5CF773B-6184-4DA3-B2B7-9F0E04B0C810}"/>
              </a:ext>
            </a:extLst>
          </p:cNvPr>
          <p:cNvCxnSpPr>
            <a:cxnSpLocks/>
          </p:cNvCxnSpPr>
          <p:nvPr/>
        </p:nvCxnSpPr>
        <p:spPr>
          <a:xfrm>
            <a:off x="6770017" y="4215353"/>
            <a:ext cx="81856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CC517BA-40C2-4281-BA39-3ADA2911A759}"/>
                  </a:ext>
                </a:extLst>
              </p:cNvPr>
              <p:cNvSpPr txBox="1"/>
              <p:nvPr/>
            </p:nvSpPr>
            <p:spPr>
              <a:xfrm>
                <a:off x="7350552" y="3944100"/>
                <a:ext cx="1708607" cy="553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CC517BA-40C2-4281-BA39-3ADA2911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52" y="3944100"/>
                <a:ext cx="1708607" cy="553870"/>
              </a:xfrm>
              <a:prstGeom prst="rect">
                <a:avLst/>
              </a:prstGeom>
              <a:blipFill>
                <a:blip r:embed="rId19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54">
            <a:extLst>
              <a:ext uri="{FF2B5EF4-FFF2-40B4-BE49-F238E27FC236}">
                <a16:creationId xmlns:a16="http://schemas.microsoft.com/office/drawing/2014/main" id="{11F7C022-8430-4C26-9C96-318668FA0C18}"/>
              </a:ext>
            </a:extLst>
          </p:cNvPr>
          <p:cNvSpPr/>
          <p:nvPr/>
        </p:nvSpPr>
        <p:spPr>
          <a:xfrm flipH="1">
            <a:off x="4600279" y="4225546"/>
            <a:ext cx="410495" cy="6104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6" name="TextBox 53">
            <a:extLst>
              <a:ext uri="{FF2B5EF4-FFF2-40B4-BE49-F238E27FC236}">
                <a16:creationId xmlns:a16="http://schemas.microsoft.com/office/drawing/2014/main" id="{8E668624-13FD-482F-86C3-3BAF838B9FCD}"/>
              </a:ext>
            </a:extLst>
          </p:cNvPr>
          <p:cNvSpPr txBox="1"/>
          <p:nvPr/>
        </p:nvSpPr>
        <p:spPr>
          <a:xfrm>
            <a:off x="3640319" y="4270348"/>
            <a:ext cx="109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rc 54">
            <a:extLst>
              <a:ext uri="{FF2B5EF4-FFF2-40B4-BE49-F238E27FC236}">
                <a16:creationId xmlns:a16="http://schemas.microsoft.com/office/drawing/2014/main" id="{AB431305-DDBB-4D97-A6F5-7CEA951BE616}"/>
              </a:ext>
            </a:extLst>
          </p:cNvPr>
          <p:cNvSpPr/>
          <p:nvPr/>
        </p:nvSpPr>
        <p:spPr>
          <a:xfrm flipH="1">
            <a:off x="4648984" y="4849286"/>
            <a:ext cx="410495" cy="6104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8" name="TextBox 53">
            <a:extLst>
              <a:ext uri="{FF2B5EF4-FFF2-40B4-BE49-F238E27FC236}">
                <a16:creationId xmlns:a16="http://schemas.microsoft.com/office/drawing/2014/main" id="{1266B987-D5FE-4987-8293-5AC97680AA26}"/>
              </a:ext>
            </a:extLst>
          </p:cNvPr>
          <p:cNvSpPr txBox="1"/>
          <p:nvPr/>
        </p:nvSpPr>
        <p:spPr>
          <a:xfrm>
            <a:off x="3517771" y="4930225"/>
            <a:ext cx="115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Numerators must be equal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2" grpId="0" animBg="1"/>
      <p:bldP spid="39" grpId="0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1" grpId="0"/>
      <p:bldP spid="52" grpId="0"/>
      <p:bldP spid="54" grpId="0"/>
      <p:bldP spid="56" grpId="0"/>
      <p:bldP spid="59" grpId="0"/>
      <p:bldP spid="60" grpId="0"/>
      <p:bldP spid="61" grpId="0"/>
      <p:bldP spid="62" grpId="0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need to find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/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/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/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/>
              <p:nvPr/>
            </p:nvSpPr>
            <p:spPr>
              <a:xfrm>
                <a:off x="1520857" y="5658382"/>
                <a:ext cx="8264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=2,6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57" y="5658382"/>
                <a:ext cx="82641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4D88AD-833C-4A37-9745-700DA0472747}"/>
                  </a:ext>
                </a:extLst>
              </p:cNvPr>
              <p:cNvSpPr txBox="1"/>
              <p:nvPr/>
            </p:nvSpPr>
            <p:spPr>
              <a:xfrm>
                <a:off x="4427456" y="1293043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54D88AD-833C-4A37-9745-700DA0472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56" y="1293043"/>
                <a:ext cx="1198661" cy="488660"/>
              </a:xfrm>
              <a:prstGeom prst="rect">
                <a:avLst/>
              </a:prstGeom>
              <a:blipFill>
                <a:blip r:embed="rId8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3CB649C-CAEA-45F0-B523-42DF419C26F8}"/>
                  </a:ext>
                </a:extLst>
              </p:cNvPr>
              <p:cNvSpPr txBox="1"/>
              <p:nvPr/>
            </p:nvSpPr>
            <p:spPr>
              <a:xfrm>
                <a:off x="4221637" y="1963917"/>
                <a:ext cx="1177053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3CB649C-CAEA-45F0-B523-42DF419C2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637" y="1963917"/>
                <a:ext cx="1177053" cy="483017"/>
              </a:xfrm>
              <a:prstGeom prst="rect">
                <a:avLst/>
              </a:prstGeom>
              <a:blipFill>
                <a:blip r:embed="rId9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D4DBEF4-C82A-483B-A415-3C187954927C}"/>
                  </a:ext>
                </a:extLst>
              </p:cNvPr>
              <p:cNvSpPr txBox="1"/>
              <p:nvPr/>
            </p:nvSpPr>
            <p:spPr>
              <a:xfrm>
                <a:off x="4223208" y="2634790"/>
                <a:ext cx="1561005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D4DBEF4-C82A-483B-A415-3C187954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08" y="2634790"/>
                <a:ext cx="1561005" cy="483017"/>
              </a:xfrm>
              <a:prstGeom prst="rect">
                <a:avLst/>
              </a:prstGeom>
              <a:blipFill>
                <a:blip r:embed="rId10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54">
            <a:extLst>
              <a:ext uri="{FF2B5EF4-FFF2-40B4-BE49-F238E27FC236}">
                <a16:creationId xmlns:a16="http://schemas.microsoft.com/office/drawing/2014/main" id="{3DC06AF5-4E65-41A7-9336-8C5005222637}"/>
              </a:ext>
            </a:extLst>
          </p:cNvPr>
          <p:cNvSpPr/>
          <p:nvPr/>
        </p:nvSpPr>
        <p:spPr>
          <a:xfrm>
            <a:off x="5582667" y="1554617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A9AC0D57-1B7B-4154-A1FA-CAA4C9092B62}"/>
              </a:ext>
            </a:extLst>
          </p:cNvPr>
          <p:cNvSpPr txBox="1"/>
          <p:nvPr/>
        </p:nvSpPr>
        <p:spPr>
          <a:xfrm>
            <a:off x="5797484" y="1469016"/>
            <a:ext cx="205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terms using the various things we just calculated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54">
            <a:extLst>
              <a:ext uri="{FF2B5EF4-FFF2-40B4-BE49-F238E27FC236}">
                <a16:creationId xmlns:a16="http://schemas.microsoft.com/office/drawing/2014/main" id="{BADFDBF2-EACA-4F80-9E3D-B9F02211743F}"/>
              </a:ext>
            </a:extLst>
          </p:cNvPr>
          <p:cNvSpPr/>
          <p:nvPr/>
        </p:nvSpPr>
        <p:spPr>
          <a:xfrm>
            <a:off x="5772774" y="2244345"/>
            <a:ext cx="260381" cy="68739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62491839-6168-46C4-AC76-39AE985F2E18}"/>
                  </a:ext>
                </a:extLst>
              </p:cNvPr>
              <p:cNvSpPr txBox="1"/>
              <p:nvPr/>
            </p:nvSpPr>
            <p:spPr>
              <a:xfrm>
                <a:off x="5929460" y="2260868"/>
                <a:ext cx="2931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take the 4 out as a factor, and combine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denominator into the main fraction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62491839-6168-46C4-AC76-39AE985F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460" y="2260868"/>
                <a:ext cx="2931736" cy="646331"/>
              </a:xfrm>
              <a:prstGeom prst="rect">
                <a:avLst/>
              </a:prstGeom>
              <a:blipFill>
                <a:blip r:embed="rId11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A058F6A-FDAE-4FD5-8167-B00EF1C3880D}"/>
                  </a:ext>
                </a:extLst>
              </p:cNvPr>
              <p:cNvSpPr txBox="1"/>
              <p:nvPr/>
            </p:nvSpPr>
            <p:spPr>
              <a:xfrm>
                <a:off x="4213781" y="3304092"/>
                <a:ext cx="1793824" cy="490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A058F6A-FDAE-4FD5-8167-B00EF1C3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781" y="3304092"/>
                <a:ext cx="1793824" cy="490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54">
            <a:extLst>
              <a:ext uri="{FF2B5EF4-FFF2-40B4-BE49-F238E27FC236}">
                <a16:creationId xmlns:a16="http://schemas.microsoft.com/office/drawing/2014/main" id="{836EC19F-E897-48D1-A30B-45238BFE1BA1}"/>
              </a:ext>
            </a:extLst>
          </p:cNvPr>
          <p:cNvSpPr/>
          <p:nvPr/>
        </p:nvSpPr>
        <p:spPr>
          <a:xfrm>
            <a:off x="6000588" y="2905792"/>
            <a:ext cx="260381" cy="68739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0" name="TextBox 53">
            <a:extLst>
              <a:ext uri="{FF2B5EF4-FFF2-40B4-BE49-F238E27FC236}">
                <a16:creationId xmlns:a16="http://schemas.microsoft.com/office/drawing/2014/main" id="{7F8CA1A9-2E61-454F-A38C-CA60E6A11514}"/>
              </a:ext>
            </a:extLst>
          </p:cNvPr>
          <p:cNvSpPr txBox="1"/>
          <p:nvPr/>
        </p:nvSpPr>
        <p:spPr>
          <a:xfrm>
            <a:off x="6166701" y="3007156"/>
            <a:ext cx="233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partial fractions we just calculated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C459651B-4B42-4FEE-A103-2CEB40BC2EF3}"/>
                  </a:ext>
                </a:extLst>
              </p:cNvPr>
              <p:cNvSpPr txBox="1"/>
              <p:nvPr/>
            </p:nvSpPr>
            <p:spPr>
              <a:xfrm>
                <a:off x="4215352" y="3946686"/>
                <a:ext cx="1744452" cy="21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C459651B-4B42-4FEE-A103-2CEB40BC2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352" y="3946686"/>
                <a:ext cx="1744452" cy="219612"/>
              </a:xfrm>
              <a:prstGeom prst="rect">
                <a:avLst/>
              </a:prstGeom>
              <a:blipFill>
                <a:blip r:embed="rId13"/>
                <a:stretch>
                  <a:fillRect l="-34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6036EF1-6366-4B14-9A00-5C07599FF8DA}"/>
                  </a:ext>
                </a:extLst>
              </p:cNvPr>
              <p:cNvSpPr txBox="1"/>
              <p:nvPr/>
            </p:nvSpPr>
            <p:spPr>
              <a:xfrm>
                <a:off x="4216923" y="4325329"/>
                <a:ext cx="1185453" cy="454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6036EF1-6366-4B14-9A00-5C07599FF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23" y="4325329"/>
                <a:ext cx="1185453" cy="454035"/>
              </a:xfrm>
              <a:prstGeom prst="rect">
                <a:avLst/>
              </a:prstGeom>
              <a:blipFill>
                <a:blip r:embed="rId14"/>
                <a:stretch>
                  <a:fillRect l="-1546" r="-1031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161B01AC-2EE2-47C4-A258-A21F8501B544}"/>
                  </a:ext>
                </a:extLst>
              </p:cNvPr>
              <p:cNvSpPr txBox="1"/>
              <p:nvPr/>
            </p:nvSpPr>
            <p:spPr>
              <a:xfrm>
                <a:off x="4237347" y="4892508"/>
                <a:ext cx="135652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161B01AC-2EE2-47C4-A258-A21F8501B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47" y="4892508"/>
                <a:ext cx="1356525" cy="484043"/>
              </a:xfrm>
              <a:prstGeom prst="rect">
                <a:avLst/>
              </a:prstGeom>
              <a:blipFill>
                <a:blip r:embed="rId15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2EC35F28-84CE-4BB2-8D16-FF0206573DA1}"/>
                  </a:ext>
                </a:extLst>
              </p:cNvPr>
              <p:cNvSpPr txBox="1"/>
              <p:nvPr/>
            </p:nvSpPr>
            <p:spPr>
              <a:xfrm>
                <a:off x="4257772" y="5459688"/>
                <a:ext cx="1033360" cy="59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2EC35F28-84CE-4BB2-8D16-FF0206573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2" y="5459688"/>
                <a:ext cx="1033360" cy="593111"/>
              </a:xfrm>
              <a:prstGeom prst="rect">
                <a:avLst/>
              </a:prstGeom>
              <a:blipFill>
                <a:blip r:embed="rId16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D158D3ED-78BA-4157-93BA-3884E500EC0C}"/>
                  </a:ext>
                </a:extLst>
              </p:cNvPr>
              <p:cNvSpPr txBox="1"/>
              <p:nvPr/>
            </p:nvSpPr>
            <p:spPr>
              <a:xfrm>
                <a:off x="4248345" y="6157272"/>
                <a:ext cx="85100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D158D3ED-78BA-4157-93BA-3884E500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45" y="6157272"/>
                <a:ext cx="851002" cy="484043"/>
              </a:xfrm>
              <a:prstGeom prst="rect">
                <a:avLst/>
              </a:prstGeom>
              <a:blipFill>
                <a:blip r:embed="rId17"/>
                <a:stretch>
                  <a:fillRect l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54">
            <a:extLst>
              <a:ext uri="{FF2B5EF4-FFF2-40B4-BE49-F238E27FC236}">
                <a16:creationId xmlns:a16="http://schemas.microsoft.com/office/drawing/2014/main" id="{C958F41F-335A-4B2C-AF78-AD9895E121D2}"/>
              </a:ext>
            </a:extLst>
          </p:cNvPr>
          <p:cNvSpPr/>
          <p:nvPr/>
        </p:nvSpPr>
        <p:spPr>
          <a:xfrm>
            <a:off x="5973878" y="3614374"/>
            <a:ext cx="228959" cy="47686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7" name="TextBox 53">
            <a:extLst>
              <a:ext uri="{FF2B5EF4-FFF2-40B4-BE49-F238E27FC236}">
                <a16:creationId xmlns:a16="http://schemas.microsoft.com/office/drawing/2014/main" id="{B285AC2C-66B5-4107-8D7B-A17485FDED02}"/>
              </a:ext>
            </a:extLst>
          </p:cNvPr>
          <p:cNvSpPr txBox="1"/>
          <p:nvPr/>
        </p:nvSpPr>
        <p:spPr>
          <a:xfrm>
            <a:off x="6102284" y="3574335"/>
            <a:ext cx="178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Arc 54">
            <a:extLst>
              <a:ext uri="{FF2B5EF4-FFF2-40B4-BE49-F238E27FC236}">
                <a16:creationId xmlns:a16="http://schemas.microsoft.com/office/drawing/2014/main" id="{EE8DEDAE-2C04-4BBE-B957-FCF2AB472AE9}"/>
              </a:ext>
            </a:extLst>
          </p:cNvPr>
          <p:cNvSpPr/>
          <p:nvPr/>
        </p:nvSpPr>
        <p:spPr>
          <a:xfrm>
            <a:off x="5909461" y="4087286"/>
            <a:ext cx="228959" cy="47686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9" name="Arc 54">
            <a:extLst>
              <a:ext uri="{FF2B5EF4-FFF2-40B4-BE49-F238E27FC236}">
                <a16:creationId xmlns:a16="http://schemas.microsoft.com/office/drawing/2014/main" id="{AD9112F0-9D5E-46A3-BAF9-4A8039372893}"/>
              </a:ext>
            </a:extLst>
          </p:cNvPr>
          <p:cNvSpPr/>
          <p:nvPr/>
        </p:nvSpPr>
        <p:spPr>
          <a:xfrm>
            <a:off x="5543386" y="4626185"/>
            <a:ext cx="228959" cy="47686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0" name="Arc 54">
            <a:extLst>
              <a:ext uri="{FF2B5EF4-FFF2-40B4-BE49-F238E27FC236}">
                <a16:creationId xmlns:a16="http://schemas.microsoft.com/office/drawing/2014/main" id="{D75DEAFF-2D6D-4DED-89D7-A0B4D9374F38}"/>
              </a:ext>
            </a:extLst>
          </p:cNvPr>
          <p:cNvSpPr/>
          <p:nvPr/>
        </p:nvSpPr>
        <p:spPr>
          <a:xfrm>
            <a:off x="5507250" y="5146230"/>
            <a:ext cx="233674" cy="62297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1" name="Arc 54">
            <a:extLst>
              <a:ext uri="{FF2B5EF4-FFF2-40B4-BE49-F238E27FC236}">
                <a16:creationId xmlns:a16="http://schemas.microsoft.com/office/drawing/2014/main" id="{2C215E17-F741-4AEF-8027-ED5686386351}"/>
              </a:ext>
            </a:extLst>
          </p:cNvPr>
          <p:cNvSpPr/>
          <p:nvPr/>
        </p:nvSpPr>
        <p:spPr>
          <a:xfrm>
            <a:off x="5235444" y="5741690"/>
            <a:ext cx="233674" cy="62297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2" name="TextBox 53">
            <a:extLst>
              <a:ext uri="{FF2B5EF4-FFF2-40B4-BE49-F238E27FC236}">
                <a16:creationId xmlns:a16="http://schemas.microsoft.com/office/drawing/2014/main" id="{8D100406-4F92-4D01-8523-EB8EE9A2FA4D}"/>
              </a:ext>
            </a:extLst>
          </p:cNvPr>
          <p:cNvSpPr txBox="1"/>
          <p:nvPr/>
        </p:nvSpPr>
        <p:spPr>
          <a:xfrm>
            <a:off x="6092857" y="4083382"/>
            <a:ext cx="178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Combine terms using the division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TextBox 53">
            <a:extLst>
              <a:ext uri="{FF2B5EF4-FFF2-40B4-BE49-F238E27FC236}">
                <a16:creationId xmlns:a16="http://schemas.microsoft.com/office/drawing/2014/main" id="{A78DAB8E-894B-4260-94D9-CFA3E009C560}"/>
              </a:ext>
            </a:extLst>
          </p:cNvPr>
          <p:cNvSpPr txBox="1"/>
          <p:nvPr/>
        </p:nvSpPr>
        <p:spPr>
          <a:xfrm>
            <a:off x="5706359" y="4592429"/>
            <a:ext cx="132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53">
            <a:extLst>
              <a:ext uri="{FF2B5EF4-FFF2-40B4-BE49-F238E27FC236}">
                <a16:creationId xmlns:a16="http://schemas.microsoft.com/office/drawing/2014/main" id="{83EC27DD-0EF8-4F7E-9CCB-61B2DF2A56E7}"/>
              </a:ext>
            </a:extLst>
          </p:cNvPr>
          <p:cNvSpPr txBox="1"/>
          <p:nvPr/>
        </p:nvSpPr>
        <p:spPr>
          <a:xfrm>
            <a:off x="5678079" y="5186317"/>
            <a:ext cx="201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Combine again using the division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53">
            <a:extLst>
              <a:ext uri="{FF2B5EF4-FFF2-40B4-BE49-F238E27FC236}">
                <a16:creationId xmlns:a16="http://schemas.microsoft.com/office/drawing/2014/main" id="{C26307D8-0FCF-4497-81D1-2374EFD1B783}"/>
              </a:ext>
            </a:extLst>
          </p:cNvPr>
          <p:cNvSpPr txBox="1"/>
          <p:nvPr/>
        </p:nvSpPr>
        <p:spPr>
          <a:xfrm>
            <a:off x="5480118" y="5865046"/>
            <a:ext cx="854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need to find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/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51">
                <a:extLst>
                  <a:ext uri="{FF2B5EF4-FFF2-40B4-BE49-F238E27FC236}">
                    <a16:creationId xmlns:a16="http://schemas.microsoft.com/office/drawing/2014/main" id="{E3C5BFB6-B2EE-4E4A-BC4A-684CE4B02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54" y="5087448"/>
                <a:ext cx="889154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/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B2EE61F-7047-4B64-A9EB-456C11D2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4458878"/>
                <a:ext cx="1198661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/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7945613-6AC0-485B-9319-2D1B725D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9" y="5193325"/>
                <a:ext cx="11500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/>
              <p:nvPr/>
            </p:nvSpPr>
            <p:spPr>
              <a:xfrm>
                <a:off x="1520857" y="5658382"/>
                <a:ext cx="8264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=2,6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BC35CA5-F1F6-462B-81EA-C1167D909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57" y="5658382"/>
                <a:ext cx="82641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7EE06673-4FD4-44FD-8441-222299FB4AE4}"/>
                  </a:ext>
                </a:extLst>
              </p:cNvPr>
              <p:cNvSpPr txBox="1"/>
              <p:nvPr/>
            </p:nvSpPr>
            <p:spPr>
              <a:xfrm>
                <a:off x="939539" y="6025298"/>
                <a:ext cx="18235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7EE06673-4FD4-44FD-8441-222299FB4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39" y="6025298"/>
                <a:ext cx="1823576" cy="488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218FD49-F077-42A9-A636-0E2E38BEA3B3}"/>
                  </a:ext>
                </a:extLst>
              </p:cNvPr>
              <p:cNvSpPr txBox="1"/>
              <p:nvPr/>
            </p:nvSpPr>
            <p:spPr>
              <a:xfrm>
                <a:off x="4469876" y="1293044"/>
                <a:ext cx="1655517" cy="4886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218FD49-F077-42A9-A636-0E2E38BE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76" y="1293044"/>
                <a:ext cx="1655517" cy="488660"/>
              </a:xfrm>
              <a:prstGeom prst="rect">
                <a:avLst/>
              </a:prstGeom>
              <a:blipFill>
                <a:blip r:embed="rId9"/>
                <a:stretch>
                  <a:fillRect b="-125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66A5D0-B9DD-43B1-B729-35088DE32DAF}"/>
                  </a:ext>
                </a:extLst>
              </p:cNvPr>
              <p:cNvSpPr txBox="1"/>
              <p:nvPr/>
            </p:nvSpPr>
            <p:spPr>
              <a:xfrm>
                <a:off x="4612849" y="1982773"/>
                <a:ext cx="2143728" cy="4886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66A5D0-B9DD-43B1-B729-35088DE3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849" y="1982773"/>
                <a:ext cx="2143728" cy="488660"/>
              </a:xfrm>
              <a:prstGeom prst="rect">
                <a:avLst/>
              </a:prstGeom>
              <a:blipFill>
                <a:blip r:embed="rId10"/>
                <a:stretch>
                  <a:fillRect b="-125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E5974A7-1463-4FBD-9797-A05E66A0CF10}"/>
                  </a:ext>
                </a:extLst>
              </p:cNvPr>
              <p:cNvSpPr txBox="1"/>
              <p:nvPr/>
            </p:nvSpPr>
            <p:spPr>
              <a:xfrm>
                <a:off x="4614420" y="2710208"/>
                <a:ext cx="903132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E5974A7-1463-4FBD-9797-A05E66A0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20" y="2710208"/>
                <a:ext cx="903132" cy="404726"/>
              </a:xfrm>
              <a:prstGeom prst="rect">
                <a:avLst/>
              </a:prstGeom>
              <a:blipFill>
                <a:blip r:embed="rId11"/>
                <a:stretch>
                  <a:fillRect l="-2027" t="-1515" r="-4054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D63CA6D-1082-4997-BD6D-C8D9DC979786}"/>
                  </a:ext>
                </a:extLst>
              </p:cNvPr>
              <p:cNvSpPr txBox="1"/>
              <p:nvPr/>
            </p:nvSpPr>
            <p:spPr>
              <a:xfrm>
                <a:off x="4606564" y="3267961"/>
                <a:ext cx="615105" cy="54348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D63CA6D-1082-4997-BD6D-C8D9DC97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64" y="3267961"/>
                <a:ext cx="615105" cy="5434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54">
            <a:extLst>
              <a:ext uri="{FF2B5EF4-FFF2-40B4-BE49-F238E27FC236}">
                <a16:creationId xmlns:a16="http://schemas.microsoft.com/office/drawing/2014/main" id="{BFD39B5F-7DCF-499F-87BA-6F8C23FCF4F1}"/>
              </a:ext>
            </a:extLst>
          </p:cNvPr>
          <p:cNvSpPr/>
          <p:nvPr/>
        </p:nvSpPr>
        <p:spPr>
          <a:xfrm>
            <a:off x="6710212" y="1631223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3">
                <a:extLst>
                  <a:ext uri="{FF2B5EF4-FFF2-40B4-BE49-F238E27FC236}">
                    <a16:creationId xmlns:a16="http://schemas.microsoft.com/office/drawing/2014/main" id="{C8692207-B2B2-4661-8E4F-1EBE5CDCD0C6}"/>
                  </a:ext>
                </a:extLst>
              </p:cNvPr>
              <p:cNvSpPr txBox="1"/>
              <p:nvPr/>
            </p:nvSpPr>
            <p:spPr>
              <a:xfrm>
                <a:off x="6891588" y="1593450"/>
                <a:ext cx="18192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the function as well as the values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53">
                <a:extLst>
                  <a:ext uri="{FF2B5EF4-FFF2-40B4-BE49-F238E27FC236}">
                    <a16:creationId xmlns:a16="http://schemas.microsoft.com/office/drawing/2014/main" id="{C8692207-B2B2-4661-8E4F-1EBE5CDC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588" y="1593450"/>
                <a:ext cx="1819274" cy="646331"/>
              </a:xfrm>
              <a:prstGeom prst="rect">
                <a:avLst/>
              </a:prstGeom>
              <a:blipFill>
                <a:blip r:embed="rId1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54">
            <a:extLst>
              <a:ext uri="{FF2B5EF4-FFF2-40B4-BE49-F238E27FC236}">
                <a16:creationId xmlns:a16="http://schemas.microsoft.com/office/drawing/2014/main" id="{5AB873D3-61CA-41B8-9DF5-8357E68CED36}"/>
              </a:ext>
            </a:extLst>
          </p:cNvPr>
          <p:cNvSpPr/>
          <p:nvPr/>
        </p:nvSpPr>
        <p:spPr>
          <a:xfrm>
            <a:off x="6660481" y="2284136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6" name="Arc 54">
            <a:extLst>
              <a:ext uri="{FF2B5EF4-FFF2-40B4-BE49-F238E27FC236}">
                <a16:creationId xmlns:a16="http://schemas.microsoft.com/office/drawing/2014/main" id="{7F3590B0-6FBF-4226-B8A7-659D7D9B05EC}"/>
              </a:ext>
            </a:extLst>
          </p:cNvPr>
          <p:cNvSpPr/>
          <p:nvPr/>
        </p:nvSpPr>
        <p:spPr>
          <a:xfrm>
            <a:off x="5523096" y="2946675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06A18192-9E51-4C84-B62E-8DB96893A11D}"/>
              </a:ext>
            </a:extLst>
          </p:cNvPr>
          <p:cNvSpPr txBox="1"/>
          <p:nvPr/>
        </p:nvSpPr>
        <p:spPr>
          <a:xfrm>
            <a:off x="6824312" y="2247967"/>
            <a:ext cx="231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the left fraction using the division law. The right part we just worked out…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E90E384-0249-4D88-ACDB-C1F46BB0A73F}"/>
              </a:ext>
            </a:extLst>
          </p:cNvPr>
          <p:cNvSpPr/>
          <p:nvPr/>
        </p:nvSpPr>
        <p:spPr>
          <a:xfrm>
            <a:off x="5581835" y="1973604"/>
            <a:ext cx="1194350" cy="5289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48B087A-1C2F-4456-A15B-3C83C57EBC18}"/>
              </a:ext>
            </a:extLst>
          </p:cNvPr>
          <p:cNvSpPr/>
          <p:nvPr/>
        </p:nvSpPr>
        <p:spPr>
          <a:xfrm>
            <a:off x="5070092" y="2684269"/>
            <a:ext cx="483685" cy="5289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0ADF47A-1B96-4C37-9D20-18562D44A5BA}"/>
              </a:ext>
            </a:extLst>
          </p:cNvPr>
          <p:cNvSpPr/>
          <p:nvPr/>
        </p:nvSpPr>
        <p:spPr>
          <a:xfrm>
            <a:off x="919999" y="5984129"/>
            <a:ext cx="1919454" cy="5899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3">
            <a:extLst>
              <a:ext uri="{FF2B5EF4-FFF2-40B4-BE49-F238E27FC236}">
                <a16:creationId xmlns:a16="http://schemas.microsoft.com/office/drawing/2014/main" id="{4DD6B546-0965-4700-804F-01AEAE781AB1}"/>
              </a:ext>
            </a:extLst>
          </p:cNvPr>
          <p:cNvSpPr txBox="1"/>
          <p:nvPr/>
        </p:nvSpPr>
        <p:spPr>
          <a:xfrm>
            <a:off x="5736656" y="3133491"/>
            <a:ext cx="81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/>
      <p:bldP spid="42" grpId="0" animBg="1"/>
      <p:bldP spid="43" grpId="0"/>
      <p:bldP spid="45" grpId="0" animBg="1"/>
      <p:bldP spid="46" grpId="0" animBg="1"/>
      <p:bldP spid="47" grpId="0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Use your answer to part a) to find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+4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FEC6DE9-CB6C-4179-B046-C31BDB6E4437}"/>
                  </a:ext>
                </a:extLst>
              </p:cNvPr>
              <p:cNvSpPr txBox="1"/>
              <p:nvPr/>
            </p:nvSpPr>
            <p:spPr>
              <a:xfrm>
                <a:off x="4124228" y="1303507"/>
                <a:ext cx="1456440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+4 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FEC6DE9-CB6C-4179-B046-C31BDB6E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28" y="1303507"/>
                <a:ext cx="1456440" cy="580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3AD77D8-F43A-4629-B360-B7A1DE0BA243}"/>
                  </a:ext>
                </a:extLst>
              </p:cNvPr>
              <p:cNvSpPr txBox="1"/>
              <p:nvPr/>
            </p:nvSpPr>
            <p:spPr>
              <a:xfrm>
                <a:off x="3918409" y="2002661"/>
                <a:ext cx="1973343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3AD77D8-F43A-4629-B360-B7A1DE0BA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09" y="2002661"/>
                <a:ext cx="1973343" cy="58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616109-AC15-48BA-A2B4-117823A5E443}"/>
                  </a:ext>
                </a:extLst>
              </p:cNvPr>
              <p:cNvSpPr txBox="1"/>
              <p:nvPr/>
            </p:nvSpPr>
            <p:spPr>
              <a:xfrm>
                <a:off x="3891700" y="2748950"/>
                <a:ext cx="2697636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616109-AC15-48BA-A2B4-117823A5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00" y="2748950"/>
                <a:ext cx="2697636" cy="580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E261C3C-0B3B-47EB-8558-433234202A51}"/>
                  </a:ext>
                </a:extLst>
              </p:cNvPr>
              <p:cNvSpPr txBox="1"/>
              <p:nvPr/>
            </p:nvSpPr>
            <p:spPr>
              <a:xfrm>
                <a:off x="3883844" y="3448105"/>
                <a:ext cx="1828799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E261C3C-0B3B-47EB-8558-433234202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44" y="3448105"/>
                <a:ext cx="1828799" cy="580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93D1D2A-3EA0-446E-B510-D1206AB3BFC9}"/>
                  </a:ext>
                </a:extLst>
              </p:cNvPr>
              <p:cNvSpPr txBox="1"/>
              <p:nvPr/>
            </p:nvSpPr>
            <p:spPr>
              <a:xfrm>
                <a:off x="3753439" y="4137833"/>
                <a:ext cx="1828799" cy="496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93D1D2A-3EA0-446E-B510-D1206AB3B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39" y="4137833"/>
                <a:ext cx="1828799" cy="496290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6092169-3C4E-4517-8320-900474D68E0C}"/>
                  </a:ext>
                </a:extLst>
              </p:cNvPr>
              <p:cNvSpPr txBox="1"/>
              <p:nvPr/>
            </p:nvSpPr>
            <p:spPr>
              <a:xfrm>
                <a:off x="3905840" y="4723865"/>
                <a:ext cx="2070753" cy="496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6092169-3C4E-4517-8320-900474D68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40" y="4723865"/>
                <a:ext cx="2070753" cy="496290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54">
            <a:extLst>
              <a:ext uri="{FF2B5EF4-FFF2-40B4-BE49-F238E27FC236}">
                <a16:creationId xmlns:a16="http://schemas.microsoft.com/office/drawing/2014/main" id="{BCCEDCF0-1CC9-4C10-B1C1-43D5FD717C5B}"/>
              </a:ext>
            </a:extLst>
          </p:cNvPr>
          <p:cNvSpPr/>
          <p:nvPr/>
        </p:nvSpPr>
        <p:spPr>
          <a:xfrm>
            <a:off x="5853033" y="1664629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3">
                <a:extLst>
                  <a:ext uri="{FF2B5EF4-FFF2-40B4-BE49-F238E27FC236}">
                    <a16:creationId xmlns:a16="http://schemas.microsoft.com/office/drawing/2014/main" id="{8CFB9ABF-51C4-428A-8C46-822ECFD3BB28}"/>
                  </a:ext>
                </a:extLst>
              </p:cNvPr>
              <p:cNvSpPr txBox="1"/>
              <p:nvPr/>
            </p:nvSpPr>
            <p:spPr>
              <a:xfrm>
                <a:off x="5972325" y="1794884"/>
                <a:ext cx="13900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53">
                <a:extLst>
                  <a:ext uri="{FF2B5EF4-FFF2-40B4-BE49-F238E27FC236}">
                    <a16:creationId xmlns:a16="http://schemas.microsoft.com/office/drawing/2014/main" id="{8CFB9ABF-51C4-428A-8C46-822ECFD3B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325" y="1794884"/>
                <a:ext cx="1390009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54">
            <a:extLst>
              <a:ext uri="{FF2B5EF4-FFF2-40B4-BE49-F238E27FC236}">
                <a16:creationId xmlns:a16="http://schemas.microsoft.com/office/drawing/2014/main" id="{1DD912C7-1D76-4055-A7C9-3DD66ADD24F2}"/>
              </a:ext>
            </a:extLst>
          </p:cNvPr>
          <p:cNvSpPr/>
          <p:nvPr/>
        </p:nvSpPr>
        <p:spPr>
          <a:xfrm>
            <a:off x="6437495" y="2390493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Arc 54">
            <a:extLst>
              <a:ext uri="{FF2B5EF4-FFF2-40B4-BE49-F238E27FC236}">
                <a16:creationId xmlns:a16="http://schemas.microsoft.com/office/drawing/2014/main" id="{27E5AE80-3197-46C4-9F89-8C8BE6F7855E}"/>
              </a:ext>
            </a:extLst>
          </p:cNvPr>
          <p:cNvSpPr/>
          <p:nvPr/>
        </p:nvSpPr>
        <p:spPr>
          <a:xfrm>
            <a:off x="6409214" y="3125784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Arc 54">
            <a:extLst>
              <a:ext uri="{FF2B5EF4-FFF2-40B4-BE49-F238E27FC236}">
                <a16:creationId xmlns:a16="http://schemas.microsoft.com/office/drawing/2014/main" id="{CA42234F-4D44-4B47-9993-D4B5D159FE7D}"/>
              </a:ext>
            </a:extLst>
          </p:cNvPr>
          <p:cNvSpPr/>
          <p:nvPr/>
        </p:nvSpPr>
        <p:spPr>
          <a:xfrm>
            <a:off x="5551375" y="3766806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Arc 54">
            <a:extLst>
              <a:ext uri="{FF2B5EF4-FFF2-40B4-BE49-F238E27FC236}">
                <a16:creationId xmlns:a16="http://schemas.microsoft.com/office/drawing/2014/main" id="{3AEA429E-C7B2-459F-84B9-8710C4B7C96C}"/>
              </a:ext>
            </a:extLst>
          </p:cNvPr>
          <p:cNvSpPr/>
          <p:nvPr/>
        </p:nvSpPr>
        <p:spPr>
          <a:xfrm>
            <a:off x="5862460" y="4379549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9BB20555-93E9-46B5-B49C-EB60AD99F6D0}"/>
              </a:ext>
            </a:extLst>
          </p:cNvPr>
          <p:cNvSpPr txBox="1"/>
          <p:nvPr/>
        </p:nvSpPr>
        <p:spPr>
          <a:xfrm>
            <a:off x="6589336" y="2464187"/>
            <a:ext cx="170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two separate integrals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60264CA0-4C20-4002-B073-4DF7033B6C75}"/>
              </a:ext>
            </a:extLst>
          </p:cNvPr>
          <p:cNvSpPr txBox="1"/>
          <p:nvPr/>
        </p:nvSpPr>
        <p:spPr>
          <a:xfrm>
            <a:off x="6579909" y="3171197"/>
            <a:ext cx="224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already know the value of the first part from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53">
            <a:extLst>
              <a:ext uri="{FF2B5EF4-FFF2-40B4-BE49-F238E27FC236}">
                <a16:creationId xmlns:a16="http://schemas.microsoft.com/office/drawing/2014/main" id="{BC53453A-C471-475F-94B2-DA01C93CA321}"/>
              </a:ext>
            </a:extLst>
          </p:cNvPr>
          <p:cNvSpPr txBox="1"/>
          <p:nvPr/>
        </p:nvSpPr>
        <p:spPr>
          <a:xfrm>
            <a:off x="5825764" y="3821647"/>
            <a:ext cx="224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the right part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D75014-42CC-4222-A2FD-C1B2893C1E4E}"/>
                  </a:ext>
                </a:extLst>
              </p:cNvPr>
              <p:cNvSpPr txBox="1"/>
              <p:nvPr/>
            </p:nvSpPr>
            <p:spPr>
              <a:xfrm>
                <a:off x="3916839" y="5328752"/>
                <a:ext cx="1354316" cy="496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D75014-42CC-4222-A2FD-C1B2893C1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839" y="5328752"/>
                <a:ext cx="1354316" cy="496290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53">
            <a:extLst>
              <a:ext uri="{FF2B5EF4-FFF2-40B4-BE49-F238E27FC236}">
                <a16:creationId xmlns:a16="http://schemas.microsoft.com/office/drawing/2014/main" id="{744BDDC2-9974-4ADD-858D-EC88C1B63EC5}"/>
              </a:ext>
            </a:extLst>
          </p:cNvPr>
          <p:cNvSpPr txBox="1"/>
          <p:nvPr/>
        </p:nvSpPr>
        <p:spPr>
          <a:xfrm>
            <a:off x="6014300" y="4556938"/>
            <a:ext cx="2243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54">
            <a:extLst>
              <a:ext uri="{FF2B5EF4-FFF2-40B4-BE49-F238E27FC236}">
                <a16:creationId xmlns:a16="http://schemas.microsoft.com/office/drawing/2014/main" id="{10DA627E-8D62-4C8D-9DDF-36D4F4AA2202}"/>
              </a:ext>
            </a:extLst>
          </p:cNvPr>
          <p:cNvSpPr/>
          <p:nvPr/>
        </p:nvSpPr>
        <p:spPr>
          <a:xfrm>
            <a:off x="5788617" y="5031569"/>
            <a:ext cx="272818" cy="62451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3">
                <a:extLst>
                  <a:ext uri="{FF2B5EF4-FFF2-40B4-BE49-F238E27FC236}">
                    <a16:creationId xmlns:a16="http://schemas.microsoft.com/office/drawing/2014/main" id="{F595F696-0B68-4AE1-A5F7-D9212A649346}"/>
                  </a:ext>
                </a:extLst>
              </p:cNvPr>
              <p:cNvSpPr txBox="1"/>
              <p:nvPr/>
            </p:nvSpPr>
            <p:spPr>
              <a:xfrm>
                <a:off x="5967167" y="5028278"/>
                <a:ext cx="1536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53">
                <a:extLst>
                  <a:ext uri="{FF2B5EF4-FFF2-40B4-BE49-F238E27FC236}">
                    <a16:creationId xmlns:a16="http://schemas.microsoft.com/office/drawing/2014/main" id="{F595F696-0B68-4AE1-A5F7-D9212A64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67" y="5028278"/>
                <a:ext cx="1536570" cy="646331"/>
              </a:xfrm>
              <a:prstGeom prst="rect">
                <a:avLst/>
              </a:prstGeom>
              <a:blipFill>
                <a:blip r:embed="rId12"/>
                <a:stretch>
                  <a:fillRect t="-94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D92E85-280D-469C-91BC-7AA2FA4D2CF0}"/>
              </a:ext>
            </a:extLst>
          </p:cNvPr>
          <p:cNvSpPr/>
          <p:nvPr/>
        </p:nvSpPr>
        <p:spPr>
          <a:xfrm>
            <a:off x="4513911" y="1449358"/>
            <a:ext cx="435161" cy="3134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43C9E49-B130-447D-8BA1-26046EB9897A}"/>
              </a:ext>
            </a:extLst>
          </p:cNvPr>
          <p:cNvSpPr/>
          <p:nvPr/>
        </p:nvSpPr>
        <p:spPr>
          <a:xfrm>
            <a:off x="4609750" y="2054245"/>
            <a:ext cx="603273" cy="4627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F78CC2B-18EF-4E6B-8966-CE8F1ABBD7E9}"/>
              </a:ext>
            </a:extLst>
          </p:cNvPr>
          <p:cNvSpPr/>
          <p:nvPr/>
        </p:nvSpPr>
        <p:spPr>
          <a:xfrm>
            <a:off x="4196542" y="2772252"/>
            <a:ext cx="1299285" cy="5554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D60A12-977C-4004-BD80-A51EE4EEA157}"/>
              </a:ext>
            </a:extLst>
          </p:cNvPr>
          <p:cNvSpPr/>
          <p:nvPr/>
        </p:nvSpPr>
        <p:spPr>
          <a:xfrm>
            <a:off x="4179260" y="3480833"/>
            <a:ext cx="477582" cy="5554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D93CAC4-4532-4283-AF09-5815238D313C}"/>
              </a:ext>
            </a:extLst>
          </p:cNvPr>
          <p:cNvSpPr/>
          <p:nvPr/>
        </p:nvSpPr>
        <p:spPr>
          <a:xfrm>
            <a:off x="3002481" y="3327662"/>
            <a:ext cx="325181" cy="2639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Use your answer to part a) to find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+4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D75014-42CC-4222-A2FD-C1B2893C1E4E}"/>
                  </a:ext>
                </a:extLst>
              </p:cNvPr>
              <p:cNvSpPr txBox="1"/>
              <p:nvPr/>
            </p:nvSpPr>
            <p:spPr>
              <a:xfrm>
                <a:off x="565608" y="4923400"/>
                <a:ext cx="2799761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D75014-42CC-4222-A2FD-C1B2893C1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8" y="4923400"/>
                <a:ext cx="2799761" cy="580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82B6659-DE9B-4BA4-AA92-A9705803EB2D}"/>
                  </a:ext>
                </a:extLst>
              </p:cNvPr>
              <p:cNvSpPr txBox="1"/>
              <p:nvPr/>
            </p:nvSpPr>
            <p:spPr>
              <a:xfrm>
                <a:off x="4432168" y="1302470"/>
                <a:ext cx="1655517" cy="4886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82B6659-DE9B-4BA4-AA92-A9705803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68" y="1302470"/>
                <a:ext cx="1655517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0527890-FD06-4BBD-9A2E-91B9469ABA49}"/>
                  </a:ext>
                </a:extLst>
              </p:cNvPr>
              <p:cNvSpPr txBox="1"/>
              <p:nvPr/>
            </p:nvSpPr>
            <p:spPr>
              <a:xfrm>
                <a:off x="4556287" y="2020478"/>
                <a:ext cx="2251770" cy="4886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0527890-FD06-4BBD-9A2E-91B9469AB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7" y="2020478"/>
                <a:ext cx="2251770" cy="488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993BFC-A376-4163-9C19-97E6148C65C6}"/>
                  </a:ext>
                </a:extLst>
              </p:cNvPr>
              <p:cNvSpPr txBox="1"/>
              <p:nvPr/>
            </p:nvSpPr>
            <p:spPr>
              <a:xfrm>
                <a:off x="4556288" y="2736915"/>
                <a:ext cx="1680973" cy="4840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993BFC-A376-4163-9C19-97E6148C6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288" y="2736915"/>
                <a:ext cx="1680973" cy="484043"/>
              </a:xfrm>
              <a:prstGeom prst="rect">
                <a:avLst/>
              </a:prstGeom>
              <a:blipFill>
                <a:blip r:embed="rId7"/>
                <a:stretch>
                  <a:fillRect l="-7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EE5D4FA-52CE-4706-8501-7D4B3B7DE250}"/>
                  </a:ext>
                </a:extLst>
              </p:cNvPr>
              <p:cNvSpPr txBox="1"/>
              <p:nvPr/>
            </p:nvSpPr>
            <p:spPr>
              <a:xfrm>
                <a:off x="4567286" y="3426644"/>
                <a:ext cx="928909" cy="5448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EE5D4FA-52CE-4706-8501-7D4B3B7DE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286" y="3426644"/>
                <a:ext cx="928909" cy="544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54">
            <a:extLst>
              <a:ext uri="{FF2B5EF4-FFF2-40B4-BE49-F238E27FC236}">
                <a16:creationId xmlns:a16="http://schemas.microsoft.com/office/drawing/2014/main" id="{141B97D9-55C6-4345-8531-6EF82A7311EE}"/>
              </a:ext>
            </a:extLst>
          </p:cNvPr>
          <p:cNvSpPr/>
          <p:nvPr/>
        </p:nvSpPr>
        <p:spPr>
          <a:xfrm>
            <a:off x="6795714" y="1617496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3">
                <a:extLst>
                  <a:ext uri="{FF2B5EF4-FFF2-40B4-BE49-F238E27FC236}">
                    <a16:creationId xmlns:a16="http://schemas.microsoft.com/office/drawing/2014/main" id="{EB1DD2DA-56B8-45E5-BAE8-1D603810C844}"/>
                  </a:ext>
                </a:extLst>
              </p:cNvPr>
              <p:cNvSpPr txBox="1"/>
              <p:nvPr/>
            </p:nvSpPr>
            <p:spPr>
              <a:xfrm>
                <a:off x="6890993" y="1662910"/>
                <a:ext cx="1838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the values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53">
                <a:extLst>
                  <a:ext uri="{FF2B5EF4-FFF2-40B4-BE49-F238E27FC236}">
                    <a16:creationId xmlns:a16="http://schemas.microsoft.com/office/drawing/2014/main" id="{EB1DD2DA-56B8-45E5-BAE8-1D603810C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993" y="1662910"/>
                <a:ext cx="1838228" cy="461665"/>
              </a:xfrm>
              <a:prstGeom prst="rect">
                <a:avLst/>
              </a:prstGeom>
              <a:blipFill>
                <a:blip r:embed="rId9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54">
            <a:extLst>
              <a:ext uri="{FF2B5EF4-FFF2-40B4-BE49-F238E27FC236}">
                <a16:creationId xmlns:a16="http://schemas.microsoft.com/office/drawing/2014/main" id="{0BE327BE-773B-40FD-AFDE-60698F2A1D76}"/>
              </a:ext>
            </a:extLst>
          </p:cNvPr>
          <p:cNvSpPr/>
          <p:nvPr/>
        </p:nvSpPr>
        <p:spPr>
          <a:xfrm>
            <a:off x="6712444" y="2316651"/>
            <a:ext cx="261952" cy="64182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Arc 54">
            <a:extLst>
              <a:ext uri="{FF2B5EF4-FFF2-40B4-BE49-F238E27FC236}">
                <a16:creationId xmlns:a16="http://schemas.microsoft.com/office/drawing/2014/main" id="{4F0AB182-9C70-4FA7-B4F2-A87E044C601B}"/>
              </a:ext>
            </a:extLst>
          </p:cNvPr>
          <p:cNvSpPr/>
          <p:nvPr/>
        </p:nvSpPr>
        <p:spPr>
          <a:xfrm>
            <a:off x="6148406" y="3072366"/>
            <a:ext cx="299527" cy="66064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TextBox 53">
            <a:extLst>
              <a:ext uri="{FF2B5EF4-FFF2-40B4-BE49-F238E27FC236}">
                <a16:creationId xmlns:a16="http://schemas.microsoft.com/office/drawing/2014/main" id="{764C9C3A-F12A-47ED-87FD-9610A8685037}"/>
              </a:ext>
            </a:extLst>
          </p:cNvPr>
          <p:cNvSpPr txBox="1"/>
          <p:nvPr/>
        </p:nvSpPr>
        <p:spPr>
          <a:xfrm>
            <a:off x="6956983" y="2275651"/>
            <a:ext cx="201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fraction, and we know the value of the integral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53">
            <a:extLst>
              <a:ext uri="{FF2B5EF4-FFF2-40B4-BE49-F238E27FC236}">
                <a16:creationId xmlns:a16="http://schemas.microsoft.com/office/drawing/2014/main" id="{9EA0AEA5-51E6-46F6-91C0-E412D0EE6C13}"/>
              </a:ext>
            </a:extLst>
          </p:cNvPr>
          <p:cNvSpPr txBox="1"/>
          <p:nvPr/>
        </p:nvSpPr>
        <p:spPr>
          <a:xfrm>
            <a:off x="6438508" y="3237185"/>
            <a:ext cx="79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53">
                <a:extLst>
                  <a:ext uri="{FF2B5EF4-FFF2-40B4-BE49-F238E27FC236}">
                    <a16:creationId xmlns:a16="http://schemas.microsoft.com/office/drawing/2014/main" id="{4C697FE3-5BDF-4706-9629-2AB630B8ADB2}"/>
                  </a:ext>
                </a:extLst>
              </p:cNvPr>
              <p:cNvSpPr txBox="1"/>
              <p:nvPr/>
            </p:nvSpPr>
            <p:spPr>
              <a:xfrm>
                <a:off x="3648173" y="4368402"/>
                <a:ext cx="536385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Notice that moving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simply adds 4 to the mean value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makes sense since the graph has been translated 4 units vertically upwards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53">
                <a:extLst>
                  <a:ext uri="{FF2B5EF4-FFF2-40B4-BE49-F238E27FC236}">
                    <a16:creationId xmlns:a16="http://schemas.microsoft.com/office/drawing/2014/main" id="{4C697FE3-5BDF-4706-9629-2AB630B8A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73" y="4368402"/>
                <a:ext cx="5363852" cy="1169551"/>
              </a:xfrm>
              <a:prstGeom prst="rect">
                <a:avLst/>
              </a:prstGeom>
              <a:blipFill>
                <a:blip r:embed="rId10"/>
                <a:stretch>
                  <a:fillRect t="-1047" r="-795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61F563F-E6FF-41B9-AC3E-8748553D9188}"/>
              </a:ext>
            </a:extLst>
          </p:cNvPr>
          <p:cNvSpPr/>
          <p:nvPr/>
        </p:nvSpPr>
        <p:spPr>
          <a:xfrm>
            <a:off x="5516295" y="2018108"/>
            <a:ext cx="1299285" cy="5554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B7BD30A-E963-4DCA-AFF3-B31B5C650ECC}"/>
              </a:ext>
            </a:extLst>
          </p:cNvPr>
          <p:cNvSpPr/>
          <p:nvPr/>
        </p:nvSpPr>
        <p:spPr>
          <a:xfrm>
            <a:off x="5074807" y="2698409"/>
            <a:ext cx="1118603" cy="5554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BCE7EA1-033C-4891-B564-7E5C87797804}"/>
              </a:ext>
            </a:extLst>
          </p:cNvPr>
          <p:cNvSpPr/>
          <p:nvPr/>
        </p:nvSpPr>
        <p:spPr>
          <a:xfrm>
            <a:off x="683487" y="4943560"/>
            <a:ext cx="2540480" cy="5711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17B01A4-7099-4B2E-90AC-3C36EF6674E2}"/>
              </a:ext>
            </a:extLst>
          </p:cNvPr>
          <p:cNvSpPr/>
          <p:nvPr/>
        </p:nvSpPr>
        <p:spPr>
          <a:xfrm>
            <a:off x="4576757" y="3416418"/>
            <a:ext cx="956777" cy="63710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31BA692-9008-44C5-91AC-2753DC7ACFE7}"/>
              </a:ext>
            </a:extLst>
          </p:cNvPr>
          <p:cNvSpPr/>
          <p:nvPr/>
        </p:nvSpPr>
        <p:spPr>
          <a:xfrm>
            <a:off x="2975772" y="3323721"/>
            <a:ext cx="361317" cy="48470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/>
      <p:bldP spid="41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Use your answer to part a) to find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+4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B2E66B0F-D72A-44CF-BB18-0405170A7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92" t="14771" r="5224" b="17402"/>
          <a:stretch/>
        </p:blipFill>
        <p:spPr>
          <a:xfrm>
            <a:off x="3770722" y="1310327"/>
            <a:ext cx="4769962" cy="2960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D75014-42CC-4222-A2FD-C1B2893C1E4E}"/>
                  </a:ext>
                </a:extLst>
              </p:cNvPr>
              <p:cNvSpPr txBox="1"/>
              <p:nvPr/>
            </p:nvSpPr>
            <p:spPr>
              <a:xfrm>
                <a:off x="8244114" y="3391021"/>
                <a:ext cx="89988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AD75014-42CC-4222-A2FD-C1B2893C1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14" y="3391021"/>
                <a:ext cx="899886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B89C94C-E3EF-41B6-B4B2-86990FB8BA7E}"/>
                  </a:ext>
                </a:extLst>
              </p:cNvPr>
              <p:cNvSpPr txBox="1"/>
              <p:nvPr/>
            </p:nvSpPr>
            <p:spPr>
              <a:xfrm>
                <a:off x="7939314" y="2265042"/>
                <a:ext cx="12801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B89C94C-E3EF-41B6-B4B2-86990FB8B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314" y="2265042"/>
                <a:ext cx="1280100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9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Use your answer to part a) to find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+4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geometric considerations to write down the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l="-350"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6E86B9-4C21-4C04-BA72-1BA402DC4E23}"/>
                  </a:ext>
                </a:extLst>
              </p:cNvPr>
              <p:cNvSpPr txBox="1"/>
              <p:nvPr/>
            </p:nvSpPr>
            <p:spPr>
              <a:xfrm>
                <a:off x="3886200" y="1270000"/>
                <a:ext cx="5257799" cy="177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reflection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 the x-axis, the set of values we are taking the mean of have been multiplied by -1</a:t>
                </a:r>
              </a:p>
              <a:p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Therefore,. The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the given interval will be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6E86B9-4C21-4C04-BA72-1BA402DC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270000"/>
                <a:ext cx="5257799" cy="1774204"/>
              </a:xfrm>
              <a:prstGeom prst="rect">
                <a:avLst/>
              </a:prstGeom>
              <a:blipFill>
                <a:blip r:embed="rId4"/>
                <a:stretch>
                  <a:fillRect l="-696" t="-687" b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42AE70-8622-4C86-B6AE-BDFD5874C6E6}"/>
              </a:ext>
            </a:extLst>
          </p:cNvPr>
          <p:cNvSpPr/>
          <p:nvPr/>
        </p:nvSpPr>
        <p:spPr>
          <a:xfrm>
            <a:off x="5426872" y="2485520"/>
            <a:ext cx="567528" cy="58787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43D66C-3F45-4AE2-BD56-F4D269C31E2D}"/>
              </a:ext>
            </a:extLst>
          </p:cNvPr>
          <p:cNvSpPr/>
          <p:nvPr/>
        </p:nvSpPr>
        <p:spPr>
          <a:xfrm>
            <a:off x="2988472" y="3311021"/>
            <a:ext cx="377028" cy="4989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23CFC5-A1F6-4D27-8553-FF3F1ED9D7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50" t="18889" r="17400" b="24400"/>
          <a:stretch/>
        </p:blipFill>
        <p:spPr>
          <a:xfrm>
            <a:off x="4345940" y="3126740"/>
            <a:ext cx="3981860" cy="3312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DD8773A-8BAF-4838-89D4-40415F86DD29}"/>
                  </a:ext>
                </a:extLst>
              </p:cNvPr>
              <p:cNvSpPr txBox="1"/>
              <p:nvPr/>
            </p:nvSpPr>
            <p:spPr>
              <a:xfrm>
                <a:off x="4267200" y="3826449"/>
                <a:ext cx="89988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DD8773A-8BAF-4838-89D4-40415F86D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26449"/>
                <a:ext cx="899886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38B5611-1F21-4942-A3B5-CA894736F766}"/>
                  </a:ext>
                </a:extLst>
              </p:cNvPr>
              <p:cNvSpPr txBox="1"/>
              <p:nvPr/>
            </p:nvSpPr>
            <p:spPr>
              <a:xfrm>
                <a:off x="4209143" y="5350450"/>
                <a:ext cx="116114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38B5611-1F21-4942-A3B5-CA894736F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3" y="5350450"/>
                <a:ext cx="116114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the mean value of a function on a given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general: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FCE2FFE-1BD4-42CC-B9FC-BF5224EC34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E11FE00-95C9-400F-8DF8-C989E01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58485" cy="5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C07439-71D6-4E15-B5DB-B5D06E9EAE45}"/>
                  </a:ext>
                </a:extLst>
              </p:cNvPr>
              <p:cNvSpPr txBox="1"/>
              <p:nvPr/>
            </p:nvSpPr>
            <p:spPr>
              <a:xfrm>
                <a:off x="463037" y="2946400"/>
                <a:ext cx="7793352" cy="31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mean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real constant, then: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1C07439-71D6-4E15-B5DB-B5D06E9EA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7" y="2946400"/>
                <a:ext cx="7793352" cy="313034"/>
              </a:xfrm>
              <a:prstGeom prst="rect">
                <a:avLst/>
              </a:prstGeom>
              <a:blipFill>
                <a:blip r:embed="rId4"/>
                <a:stretch>
                  <a:fillRect l="-235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74748A5-BD7D-4E26-96F5-23B8B69C423F}"/>
                  </a:ext>
                </a:extLst>
              </p:cNvPr>
              <p:cNvSpPr txBox="1"/>
              <p:nvPr/>
            </p:nvSpPr>
            <p:spPr>
              <a:xfrm>
                <a:off x="1007324" y="3476172"/>
                <a:ext cx="5186484" cy="31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a mean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74748A5-BD7D-4E26-96F5-23B8B69C4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24" y="3476172"/>
                <a:ext cx="5186484" cy="313034"/>
              </a:xfrm>
              <a:prstGeom prst="rect">
                <a:avLst/>
              </a:prstGeom>
              <a:blipFill>
                <a:blip r:embed="rId5"/>
                <a:stretch>
                  <a:fillRect l="-353" t="-1923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087FE97-7EAD-4D43-8136-FA5DB3A57051}"/>
                  </a:ext>
                </a:extLst>
              </p:cNvPr>
              <p:cNvSpPr txBox="1"/>
              <p:nvPr/>
            </p:nvSpPr>
            <p:spPr>
              <a:xfrm>
                <a:off x="1007324" y="4056743"/>
                <a:ext cx="4822282" cy="31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a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̅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087FE97-7EAD-4D43-8136-FA5DB3A57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24" y="4056743"/>
                <a:ext cx="4822282" cy="313034"/>
              </a:xfrm>
              <a:prstGeom prst="rect">
                <a:avLst/>
              </a:prstGeom>
              <a:blipFill>
                <a:blip r:embed="rId6"/>
                <a:stretch>
                  <a:fillRect l="-379" b="-1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E581E4-2F80-4F95-813B-607892D34BD8}"/>
                  </a:ext>
                </a:extLst>
              </p:cNvPr>
              <p:cNvSpPr txBox="1"/>
              <p:nvPr/>
            </p:nvSpPr>
            <p:spPr>
              <a:xfrm>
                <a:off x="1016849" y="4675868"/>
                <a:ext cx="5002075" cy="31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a mean value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8E581E4-2F80-4F95-813B-607892D34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49" y="4675868"/>
                <a:ext cx="5002075" cy="313034"/>
              </a:xfrm>
              <a:prstGeom prst="rect">
                <a:avLst/>
              </a:prstGeom>
              <a:blipFill>
                <a:blip r:embed="rId7"/>
                <a:stretch>
                  <a:fillRect l="-366" t="-1961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0BA353-74BD-4229-9AB8-7CBB0F4ADEE7}"/>
                  </a:ext>
                </a:extLst>
              </p:cNvPr>
              <p:cNvSpPr txBox="1"/>
              <p:nvPr/>
            </p:nvSpPr>
            <p:spPr>
              <a:xfrm>
                <a:off x="238126" y="5256893"/>
                <a:ext cx="866775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IMPORTANT: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affect a graph horizontally, similar rules cannot be applied to them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because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remain unchanged and the section of the graph there would now be different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0BA353-74BD-4229-9AB8-7CBB0F4AD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6" y="5256893"/>
                <a:ext cx="8667750" cy="1169551"/>
              </a:xfrm>
              <a:prstGeom prst="rect">
                <a:avLst/>
              </a:prstGeom>
              <a:blipFill>
                <a:blip r:embed="rId8"/>
                <a:stretch>
                  <a:fillRect l="-211" t="-521" r="-352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08B7BAF-4C87-41E4-9DA0-BF06AEF0D78B}"/>
                  </a:ext>
                </a:extLst>
              </p:cNvPr>
              <p:cNvSpPr txBox="1"/>
              <p:nvPr/>
            </p:nvSpPr>
            <p:spPr>
              <a:xfrm>
                <a:off x="6048375" y="3390900"/>
                <a:ext cx="2257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(Since all the values in the interval have increased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08B7BAF-4C87-41E4-9DA0-BF06AEF0D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75" y="3390900"/>
                <a:ext cx="2257425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CB47F14-3BCD-4132-92A5-3ABD2518CEA9}"/>
                  </a:ext>
                </a:extLst>
              </p:cNvPr>
              <p:cNvSpPr txBox="1"/>
              <p:nvPr/>
            </p:nvSpPr>
            <p:spPr>
              <a:xfrm>
                <a:off x="5638800" y="3962400"/>
                <a:ext cx="2771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(Since all the values in the interval have been multiplied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CB47F14-3BCD-4132-92A5-3ABD2518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62400"/>
                <a:ext cx="2771775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C489A8-68F9-4F66-B364-C49A6B76AD7A}"/>
              </a:ext>
            </a:extLst>
          </p:cNvPr>
          <p:cNvSpPr txBox="1"/>
          <p:nvPr/>
        </p:nvSpPr>
        <p:spPr>
          <a:xfrm>
            <a:off x="5657850" y="4572000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(Since all the values in the interval have been multiplied by -1)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8" grpId="0"/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3C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79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This will often involve implicit differentiation, various calculus rules you have seen, as well as a number of trigonometric formulae.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𝑎𝑟𝑐𝑠𝑖𝑛𝑥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letting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𝑎𝑟𝑐𝑠𝑖𝑛𝑥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B46CD0D-A3ED-4B10-8B91-08527F8A65DB}"/>
                  </a:ext>
                </a:extLst>
              </p:cNvPr>
              <p:cNvSpPr txBox="1"/>
              <p:nvPr/>
            </p:nvSpPr>
            <p:spPr>
              <a:xfrm>
                <a:off x="4501300" y="1338606"/>
                <a:ext cx="9899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B46CD0D-A3ED-4B10-8B91-08527F8A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300" y="1338606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3681" r="-2454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83A2AD-A51B-4221-A85F-6FB75E11B811}"/>
                  </a:ext>
                </a:extLst>
              </p:cNvPr>
              <p:cNvSpPr txBox="1"/>
              <p:nvPr/>
            </p:nvSpPr>
            <p:spPr>
              <a:xfrm>
                <a:off x="4248347" y="1849224"/>
                <a:ext cx="16261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83A2AD-A51B-4221-A85F-6FB75E11B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47" y="1849224"/>
                <a:ext cx="1626151" cy="215444"/>
              </a:xfrm>
              <a:prstGeom prst="rect">
                <a:avLst/>
              </a:prstGeom>
              <a:blipFill>
                <a:blip r:embed="rId4"/>
                <a:stretch>
                  <a:fillRect l="-337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A7FF16-B308-45B2-8CE5-256C54F1758C}"/>
                  </a:ext>
                </a:extLst>
              </p:cNvPr>
              <p:cNvSpPr txBox="1"/>
              <p:nvPr/>
            </p:nvSpPr>
            <p:spPr>
              <a:xfrm>
                <a:off x="4249919" y="2322136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EA7FF16-B308-45B2-8CE5-256C54F1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19" y="2322136"/>
                <a:ext cx="722249" cy="215444"/>
              </a:xfrm>
              <a:prstGeom prst="rect">
                <a:avLst/>
              </a:prstGeom>
              <a:blipFill>
                <a:blip r:embed="rId5"/>
                <a:stretch>
                  <a:fillRect l="-7563" r="-168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015EA5E-9034-4674-9094-4ABCE8976B8C}"/>
                  </a:ext>
                </a:extLst>
              </p:cNvPr>
              <p:cNvSpPr txBox="1"/>
              <p:nvPr/>
            </p:nvSpPr>
            <p:spPr>
              <a:xfrm>
                <a:off x="3987540" y="2729060"/>
                <a:ext cx="97905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015EA5E-9034-4674-9094-4ABCE897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40" y="2729060"/>
                <a:ext cx="979051" cy="409023"/>
              </a:xfrm>
              <a:prstGeom prst="rect">
                <a:avLst/>
              </a:prstGeom>
              <a:blipFill>
                <a:blip r:embed="rId6"/>
                <a:stretch>
                  <a:fillRect l="-3727" t="-2985" r="-310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1E11DF4-AE6A-4F42-A981-418D0FD8FB37}"/>
                  </a:ext>
                </a:extLst>
              </p:cNvPr>
              <p:cNvSpPr txBox="1"/>
              <p:nvPr/>
            </p:nvSpPr>
            <p:spPr>
              <a:xfrm>
                <a:off x="4385037" y="3296240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1E11DF4-AE6A-4F42-A981-418D0FD8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37" y="3296240"/>
                <a:ext cx="849720" cy="445828"/>
              </a:xfrm>
              <a:prstGeom prst="rect">
                <a:avLst/>
              </a:prstGeom>
              <a:blipFill>
                <a:blip r:embed="rId7"/>
                <a:stretch>
                  <a:fillRect l="-6429" t="-2740" r="-3571" b="-1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333B6C-18CB-4080-B6BC-3C54A1110125}"/>
                  </a:ext>
                </a:extLst>
              </p:cNvPr>
              <p:cNvSpPr txBox="1"/>
              <p:nvPr/>
            </p:nvSpPr>
            <p:spPr>
              <a:xfrm>
                <a:off x="4386609" y="3957688"/>
                <a:ext cx="1361848" cy="499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333B6C-18CB-4080-B6BC-3C54A1110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9" y="3957688"/>
                <a:ext cx="1361848" cy="499432"/>
              </a:xfrm>
              <a:prstGeom prst="rect">
                <a:avLst/>
              </a:prstGeom>
              <a:blipFill>
                <a:blip r:embed="rId8"/>
                <a:stretch>
                  <a:fillRect l="-4484" t="-2439" r="-2242" b="-10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392710A-EAFF-40C4-B0EC-89A894C40DE8}"/>
                  </a:ext>
                </a:extLst>
              </p:cNvPr>
              <p:cNvSpPr txBox="1"/>
              <p:nvPr/>
            </p:nvSpPr>
            <p:spPr>
              <a:xfrm>
                <a:off x="4397607" y="4732257"/>
                <a:ext cx="110325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392710A-EAFF-40C4-B0EC-89A894C40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7" y="4732257"/>
                <a:ext cx="1103251" cy="449290"/>
              </a:xfrm>
              <a:prstGeom prst="rect">
                <a:avLst/>
              </a:prstGeom>
              <a:blipFill>
                <a:blip r:embed="rId9"/>
                <a:stretch>
                  <a:fillRect l="-4972" t="-2703" r="-552"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54">
            <a:extLst>
              <a:ext uri="{FF2B5EF4-FFF2-40B4-BE49-F238E27FC236}">
                <a16:creationId xmlns:a16="http://schemas.microsoft.com/office/drawing/2014/main" id="{CE66E70A-13C1-46C7-BDF1-7067C76F53A9}"/>
              </a:ext>
            </a:extLst>
          </p:cNvPr>
          <p:cNvSpPr/>
          <p:nvPr/>
        </p:nvSpPr>
        <p:spPr>
          <a:xfrm>
            <a:off x="5922163" y="1460383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A401F6C-D88C-46FF-A848-B8C990154804}"/>
              </a:ext>
            </a:extLst>
          </p:cNvPr>
          <p:cNvSpPr txBox="1"/>
          <p:nvPr/>
        </p:nvSpPr>
        <p:spPr>
          <a:xfrm>
            <a:off x="6155704" y="1568640"/>
            <a:ext cx="193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sine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54">
            <a:extLst>
              <a:ext uri="{FF2B5EF4-FFF2-40B4-BE49-F238E27FC236}">
                <a16:creationId xmlns:a16="http://schemas.microsoft.com/office/drawing/2014/main" id="{45FDC3B2-F6D2-43EB-A469-56FE6306F6EB}"/>
              </a:ext>
            </a:extLst>
          </p:cNvPr>
          <p:cNvSpPr/>
          <p:nvPr/>
        </p:nvSpPr>
        <p:spPr>
          <a:xfrm>
            <a:off x="5772906" y="1961575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194A2A3B-1A50-40F7-9C5F-26EE0D82B9BF}"/>
              </a:ext>
            </a:extLst>
          </p:cNvPr>
          <p:cNvSpPr/>
          <p:nvPr/>
        </p:nvSpPr>
        <p:spPr>
          <a:xfrm>
            <a:off x="5020333" y="2472193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Arc 54">
            <a:extLst>
              <a:ext uri="{FF2B5EF4-FFF2-40B4-BE49-F238E27FC236}">
                <a16:creationId xmlns:a16="http://schemas.microsoft.com/office/drawing/2014/main" id="{F27A485F-9A4C-4C5B-BA83-FBB19037DD09}"/>
              </a:ext>
            </a:extLst>
          </p:cNvPr>
          <p:cNvSpPr/>
          <p:nvPr/>
        </p:nvSpPr>
        <p:spPr>
          <a:xfrm>
            <a:off x="5229293" y="3011092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Arc 54">
            <a:extLst>
              <a:ext uri="{FF2B5EF4-FFF2-40B4-BE49-F238E27FC236}">
                <a16:creationId xmlns:a16="http://schemas.microsoft.com/office/drawing/2014/main" id="{47AB02EE-D858-4F43-8A00-D4E63CEE6412}"/>
              </a:ext>
            </a:extLst>
          </p:cNvPr>
          <p:cNvSpPr/>
          <p:nvPr/>
        </p:nvSpPr>
        <p:spPr>
          <a:xfrm>
            <a:off x="5673925" y="3568845"/>
            <a:ext cx="349803" cy="63551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Arc 54">
            <a:extLst>
              <a:ext uri="{FF2B5EF4-FFF2-40B4-BE49-F238E27FC236}">
                <a16:creationId xmlns:a16="http://schemas.microsoft.com/office/drawing/2014/main" id="{1B27813B-0FEA-43D3-BC8C-3167A7AE9E4B}"/>
              </a:ext>
            </a:extLst>
          </p:cNvPr>
          <p:cNvSpPr/>
          <p:nvPr/>
        </p:nvSpPr>
        <p:spPr>
          <a:xfrm>
            <a:off x="5684923" y="4277426"/>
            <a:ext cx="349803" cy="63551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03A84580-68D9-4CD2-9DE0-32CDD2EC0E03}"/>
              </a:ext>
            </a:extLst>
          </p:cNvPr>
          <p:cNvSpPr txBox="1"/>
          <p:nvPr/>
        </p:nvSpPr>
        <p:spPr>
          <a:xfrm>
            <a:off x="5995448" y="2049408"/>
            <a:ext cx="1621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CFD6E662-69CA-4681-BE59-6DEADFAC6B16}"/>
              </a:ext>
            </a:extLst>
          </p:cNvPr>
          <p:cNvSpPr txBox="1"/>
          <p:nvPr/>
        </p:nvSpPr>
        <p:spPr>
          <a:xfrm>
            <a:off x="5128181" y="2558456"/>
            <a:ext cx="2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implicitly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57A4792D-4A7A-4916-BD80-E24B6523E071}"/>
                  </a:ext>
                </a:extLst>
              </p:cNvPr>
              <p:cNvSpPr txBox="1"/>
              <p:nvPr/>
            </p:nvSpPr>
            <p:spPr>
              <a:xfrm>
                <a:off x="5505253" y="3095784"/>
                <a:ext cx="12443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57A4792D-4A7A-4916-BD80-E24B6523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53" y="3095784"/>
                <a:ext cx="1244339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9ADA74B2-7315-4405-B78F-206A3CA1A053}"/>
                  </a:ext>
                </a:extLst>
              </p:cNvPr>
              <p:cNvSpPr txBox="1"/>
              <p:nvPr/>
            </p:nvSpPr>
            <p:spPr>
              <a:xfrm>
                <a:off x="6023727" y="3604832"/>
                <a:ext cx="1696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an expression in sine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9ADA74B2-7315-4405-B78F-206A3CA1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27" y="3604832"/>
                <a:ext cx="1696825" cy="461665"/>
              </a:xfrm>
              <a:prstGeom prst="rect">
                <a:avLst/>
              </a:prstGeom>
              <a:blipFill>
                <a:blip r:embed="rId11"/>
                <a:stretch>
                  <a:fillRect r="-107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90F87EE-99EC-457A-9F88-59BE5D3BFA37}"/>
                  </a:ext>
                </a:extLst>
              </p:cNvPr>
              <p:cNvSpPr txBox="1"/>
              <p:nvPr/>
            </p:nvSpPr>
            <p:spPr>
              <a:xfrm>
                <a:off x="201107" y="5164319"/>
                <a:ext cx="1473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90F87EE-99EC-457A-9F88-59BE5D3B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7" y="5164319"/>
                <a:ext cx="1473609" cy="215444"/>
              </a:xfrm>
              <a:prstGeom prst="rect">
                <a:avLst/>
              </a:prstGeom>
              <a:blipFill>
                <a:blip r:embed="rId12"/>
                <a:stretch>
                  <a:fillRect l="-2893" r="-247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6CA995C-253B-4628-9107-D5C29B46FA95}"/>
                  </a:ext>
                </a:extLst>
              </p:cNvPr>
              <p:cNvSpPr txBox="1"/>
              <p:nvPr/>
            </p:nvSpPr>
            <p:spPr>
              <a:xfrm>
                <a:off x="843702" y="5580670"/>
                <a:ext cx="1473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6CA995C-253B-4628-9107-D5C29B46F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02" y="5580670"/>
                <a:ext cx="1473609" cy="215444"/>
              </a:xfrm>
              <a:prstGeom prst="rect">
                <a:avLst/>
              </a:prstGeom>
              <a:blipFill>
                <a:blip r:embed="rId13"/>
                <a:stretch>
                  <a:fillRect l="-1240" r="-247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3442DD4-D91C-49A1-9ECD-C1203A33E5A3}"/>
                  </a:ext>
                </a:extLst>
              </p:cNvPr>
              <p:cNvSpPr txBox="1"/>
              <p:nvPr/>
            </p:nvSpPr>
            <p:spPr>
              <a:xfrm>
                <a:off x="930114" y="5978167"/>
                <a:ext cx="152054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3442DD4-D91C-49A1-9ECD-C1203A33E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14" y="5978167"/>
                <a:ext cx="1520544" cy="260905"/>
              </a:xfrm>
              <a:prstGeom prst="rect">
                <a:avLst/>
              </a:prstGeom>
              <a:blipFill>
                <a:blip r:embed="rId14"/>
                <a:stretch>
                  <a:fillRect l="-2811" r="-2008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54">
            <a:extLst>
              <a:ext uri="{FF2B5EF4-FFF2-40B4-BE49-F238E27FC236}">
                <a16:creationId xmlns:a16="http://schemas.microsoft.com/office/drawing/2014/main" id="{F5FDA917-C7DA-46FD-9CBD-1395CA62C5AD}"/>
              </a:ext>
            </a:extLst>
          </p:cNvPr>
          <p:cNvSpPr/>
          <p:nvPr/>
        </p:nvSpPr>
        <p:spPr>
          <a:xfrm>
            <a:off x="2292846" y="5279009"/>
            <a:ext cx="252392" cy="4367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Arc 54">
            <a:extLst>
              <a:ext uri="{FF2B5EF4-FFF2-40B4-BE49-F238E27FC236}">
                <a16:creationId xmlns:a16="http://schemas.microsoft.com/office/drawing/2014/main" id="{DEA08230-BF1A-48E2-BF1D-2998450E0AE4}"/>
              </a:ext>
            </a:extLst>
          </p:cNvPr>
          <p:cNvSpPr/>
          <p:nvPr/>
        </p:nvSpPr>
        <p:spPr>
          <a:xfrm>
            <a:off x="2464099" y="5685933"/>
            <a:ext cx="252392" cy="4367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3">
                <a:extLst>
                  <a:ext uri="{FF2B5EF4-FFF2-40B4-BE49-F238E27FC236}">
                    <a16:creationId xmlns:a16="http://schemas.microsoft.com/office/drawing/2014/main" id="{BB65724A-F5A7-4E25-A453-8792D20013C7}"/>
                  </a:ext>
                </a:extLst>
              </p:cNvPr>
              <p:cNvSpPr txBox="1"/>
              <p:nvPr/>
            </p:nvSpPr>
            <p:spPr>
              <a:xfrm>
                <a:off x="2526383" y="5245096"/>
                <a:ext cx="8484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53">
                <a:extLst>
                  <a:ext uri="{FF2B5EF4-FFF2-40B4-BE49-F238E27FC236}">
                    <a16:creationId xmlns:a16="http://schemas.microsoft.com/office/drawing/2014/main" id="{BB65724A-F5A7-4E25-A453-8792D2001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383" y="5245096"/>
                <a:ext cx="848413" cy="461665"/>
              </a:xfrm>
              <a:prstGeom prst="rect">
                <a:avLst/>
              </a:prstGeom>
              <a:blipFill>
                <a:blip r:embed="rId15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53">
            <a:extLst>
              <a:ext uri="{FF2B5EF4-FFF2-40B4-BE49-F238E27FC236}">
                <a16:creationId xmlns:a16="http://schemas.microsoft.com/office/drawing/2014/main" id="{A7FFBE3B-1979-4529-A9AF-B9F3695FF824}"/>
              </a:ext>
            </a:extLst>
          </p:cNvPr>
          <p:cNvSpPr txBox="1"/>
          <p:nvPr/>
        </p:nvSpPr>
        <p:spPr>
          <a:xfrm>
            <a:off x="2639504" y="5678729"/>
            <a:ext cx="11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Square root both sides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4D98645C-D07B-436D-AD48-1F5DEAA3C2AD}"/>
                  </a:ext>
                </a:extLst>
              </p:cNvPr>
              <p:cNvSpPr txBox="1"/>
              <p:nvPr/>
            </p:nvSpPr>
            <p:spPr>
              <a:xfrm>
                <a:off x="5976592" y="4472097"/>
                <a:ext cx="2007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4D98645C-D07B-436D-AD48-1F5DEAA3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92" y="4472097"/>
                <a:ext cx="2007911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89BB386-0001-49D7-8254-6BB2D0E403DD}"/>
              </a:ext>
            </a:extLst>
          </p:cNvPr>
          <p:cNvSpPr/>
          <p:nvPr/>
        </p:nvSpPr>
        <p:spPr>
          <a:xfrm>
            <a:off x="4223382" y="2292927"/>
            <a:ext cx="791677" cy="2617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E6F94A3-5C02-45B9-9A41-C54F124408D7}"/>
              </a:ext>
            </a:extLst>
          </p:cNvPr>
          <p:cNvSpPr/>
          <p:nvPr/>
        </p:nvSpPr>
        <p:spPr>
          <a:xfrm>
            <a:off x="5252476" y="4236419"/>
            <a:ext cx="545010" cy="2617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DE29A9C-2A43-4E04-B708-9B58CF0B9A5F}"/>
              </a:ext>
            </a:extLst>
          </p:cNvPr>
          <p:cNvSpPr/>
          <p:nvPr/>
        </p:nvSpPr>
        <p:spPr>
          <a:xfrm>
            <a:off x="5263474" y="4982708"/>
            <a:ext cx="288914" cy="2617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A07C57F-757B-4D6F-B667-F81504967836}"/>
              </a:ext>
            </a:extLst>
          </p:cNvPr>
          <p:cNvSpPr/>
          <p:nvPr/>
        </p:nvSpPr>
        <p:spPr>
          <a:xfrm>
            <a:off x="4828269" y="3538838"/>
            <a:ext cx="441316" cy="2224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52D49F6-FE42-4A2B-BDC2-88FCE1F27CEA}"/>
              </a:ext>
            </a:extLst>
          </p:cNvPr>
          <p:cNvSpPr/>
          <p:nvPr/>
        </p:nvSpPr>
        <p:spPr>
          <a:xfrm>
            <a:off x="4839267" y="4185501"/>
            <a:ext cx="920510" cy="3016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D9F98FF-B24B-4389-BF03-1F590ACC35D4}"/>
              </a:ext>
            </a:extLst>
          </p:cNvPr>
          <p:cNvSpPr/>
          <p:nvPr/>
        </p:nvSpPr>
        <p:spPr>
          <a:xfrm>
            <a:off x="862726" y="5955241"/>
            <a:ext cx="1625949" cy="3041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53">
                <a:extLst>
                  <a:ext uri="{FF2B5EF4-FFF2-40B4-BE49-F238E27FC236}">
                    <a16:creationId xmlns:a16="http://schemas.microsoft.com/office/drawing/2014/main" id="{B524FDEF-9C4E-49B0-95DF-61AB3BA09181}"/>
                  </a:ext>
                </a:extLst>
              </p:cNvPr>
              <p:cNvSpPr txBox="1"/>
              <p:nvPr/>
            </p:nvSpPr>
            <p:spPr>
              <a:xfrm>
                <a:off x="4779390" y="5565606"/>
                <a:ext cx="35161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should try to show similar result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8" name="TextBox 53">
                <a:extLst>
                  <a:ext uri="{FF2B5EF4-FFF2-40B4-BE49-F238E27FC236}">
                    <a16:creationId xmlns:a16="http://schemas.microsoft.com/office/drawing/2014/main" id="{B524FDEF-9C4E-49B0-95DF-61AB3BA0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90" y="5565606"/>
                <a:ext cx="3516198" cy="584775"/>
              </a:xfrm>
              <a:prstGeom prst="rect">
                <a:avLst/>
              </a:prstGeom>
              <a:blipFill>
                <a:blip r:embed="rId17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3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6C16253-B3BE-434B-85E5-B608B977D5FA}"/>
              </a:ext>
            </a:extLst>
          </p:cNvPr>
          <p:cNvSpPr/>
          <p:nvPr/>
        </p:nvSpPr>
        <p:spPr>
          <a:xfrm>
            <a:off x="6369050" y="2133600"/>
            <a:ext cx="920750" cy="1184275"/>
          </a:xfrm>
          <a:custGeom>
            <a:avLst/>
            <a:gdLst>
              <a:gd name="connsiteX0" fmla="*/ 0 w 920750"/>
              <a:gd name="connsiteY0" fmla="*/ 1184275 h 1184275"/>
              <a:gd name="connsiteX1" fmla="*/ 920750 w 920750"/>
              <a:gd name="connsiteY1" fmla="*/ 1184275 h 1184275"/>
              <a:gd name="connsiteX2" fmla="*/ 920750 w 920750"/>
              <a:gd name="connsiteY2" fmla="*/ 92075 h 1184275"/>
              <a:gd name="connsiteX3" fmla="*/ 800100 w 920750"/>
              <a:gd name="connsiteY3" fmla="*/ 41275 h 1184275"/>
              <a:gd name="connsiteX4" fmla="*/ 701675 w 920750"/>
              <a:gd name="connsiteY4" fmla="*/ 3175 h 1184275"/>
              <a:gd name="connsiteX5" fmla="*/ 603250 w 920750"/>
              <a:gd name="connsiteY5" fmla="*/ 3175 h 1184275"/>
              <a:gd name="connsiteX6" fmla="*/ 530225 w 920750"/>
              <a:gd name="connsiteY6" fmla="*/ 0 h 1184275"/>
              <a:gd name="connsiteX7" fmla="*/ 425450 w 920750"/>
              <a:gd name="connsiteY7" fmla="*/ 31750 h 1184275"/>
              <a:gd name="connsiteX8" fmla="*/ 279400 w 920750"/>
              <a:gd name="connsiteY8" fmla="*/ 111125 h 1184275"/>
              <a:gd name="connsiteX9" fmla="*/ 38100 w 920750"/>
              <a:gd name="connsiteY9" fmla="*/ 257175 h 1184275"/>
              <a:gd name="connsiteX10" fmla="*/ 22225 w 920750"/>
              <a:gd name="connsiteY10" fmla="*/ 269875 h 1184275"/>
              <a:gd name="connsiteX11" fmla="*/ 0 w 920750"/>
              <a:gd name="connsiteY11" fmla="*/ 1184275 h 1184275"/>
              <a:gd name="connsiteX0" fmla="*/ 0 w 920750"/>
              <a:gd name="connsiteY0" fmla="*/ 1184275 h 1184275"/>
              <a:gd name="connsiteX1" fmla="*/ 920750 w 920750"/>
              <a:gd name="connsiteY1" fmla="*/ 1184275 h 1184275"/>
              <a:gd name="connsiteX2" fmla="*/ 920750 w 920750"/>
              <a:gd name="connsiteY2" fmla="*/ 92075 h 1184275"/>
              <a:gd name="connsiteX3" fmla="*/ 800100 w 920750"/>
              <a:gd name="connsiteY3" fmla="*/ 41275 h 1184275"/>
              <a:gd name="connsiteX4" fmla="*/ 701675 w 920750"/>
              <a:gd name="connsiteY4" fmla="*/ 3175 h 1184275"/>
              <a:gd name="connsiteX5" fmla="*/ 603250 w 920750"/>
              <a:gd name="connsiteY5" fmla="*/ 3175 h 1184275"/>
              <a:gd name="connsiteX6" fmla="*/ 530225 w 920750"/>
              <a:gd name="connsiteY6" fmla="*/ 0 h 1184275"/>
              <a:gd name="connsiteX7" fmla="*/ 425450 w 920750"/>
              <a:gd name="connsiteY7" fmla="*/ 31750 h 1184275"/>
              <a:gd name="connsiteX8" fmla="*/ 279400 w 920750"/>
              <a:gd name="connsiteY8" fmla="*/ 111125 h 1184275"/>
              <a:gd name="connsiteX9" fmla="*/ 38100 w 920750"/>
              <a:gd name="connsiteY9" fmla="*/ 257175 h 1184275"/>
              <a:gd name="connsiteX10" fmla="*/ 3175 w 920750"/>
              <a:gd name="connsiteY10" fmla="*/ 285750 h 1184275"/>
              <a:gd name="connsiteX11" fmla="*/ 0 w 920750"/>
              <a:gd name="connsiteY11" fmla="*/ 1184275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750" h="1184275">
                <a:moveTo>
                  <a:pt x="0" y="1184275"/>
                </a:moveTo>
                <a:lnTo>
                  <a:pt x="920750" y="1184275"/>
                </a:lnTo>
                <a:lnTo>
                  <a:pt x="920750" y="92075"/>
                </a:lnTo>
                <a:lnTo>
                  <a:pt x="800100" y="41275"/>
                </a:lnTo>
                <a:lnTo>
                  <a:pt x="701675" y="3175"/>
                </a:lnTo>
                <a:lnTo>
                  <a:pt x="603250" y="3175"/>
                </a:lnTo>
                <a:lnTo>
                  <a:pt x="530225" y="0"/>
                </a:lnTo>
                <a:lnTo>
                  <a:pt x="425450" y="31750"/>
                </a:lnTo>
                <a:lnTo>
                  <a:pt x="279400" y="111125"/>
                </a:lnTo>
                <a:lnTo>
                  <a:pt x="38100" y="257175"/>
                </a:lnTo>
                <a:lnTo>
                  <a:pt x="3175" y="285750"/>
                </a:lnTo>
                <a:cubicBezTo>
                  <a:pt x="2117" y="585258"/>
                  <a:pt x="1058" y="884767"/>
                  <a:pt x="0" y="1184275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have seen before how to use integrals to calculate the area between a curve, the x-axis and the lines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it is known as an ‘improper’ integral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723573" y="2392532"/>
                <a:ext cx="7323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73" y="2392532"/>
                <a:ext cx="732315" cy="215444"/>
              </a:xfrm>
              <a:prstGeom prst="rect">
                <a:avLst/>
              </a:prstGeom>
              <a:blipFill>
                <a:blip r:embed="rId3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369050" y="2419351"/>
            <a:ext cx="0" cy="8985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BB6F944-27E2-4C43-A4F0-3F7FC5A4B7F2}"/>
              </a:ext>
            </a:extLst>
          </p:cNvPr>
          <p:cNvCxnSpPr>
            <a:cxnSpLocks/>
          </p:cNvCxnSpPr>
          <p:nvPr/>
        </p:nvCxnSpPr>
        <p:spPr>
          <a:xfrm flipV="1">
            <a:off x="7290046" y="2254928"/>
            <a:ext cx="0" cy="1057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C57521-2BD1-46A0-9E50-AE2769B15853}"/>
                  </a:ext>
                </a:extLst>
              </p:cNvPr>
              <p:cNvSpPr txBox="1"/>
              <p:nvPr/>
            </p:nvSpPr>
            <p:spPr>
              <a:xfrm>
                <a:off x="7242822" y="331396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C57521-2BD1-46A0-9E50-AE2769B1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22" y="3313960"/>
                <a:ext cx="130754" cy="215444"/>
              </a:xfrm>
              <a:prstGeom prst="rect">
                <a:avLst/>
              </a:prstGeom>
              <a:blipFill>
                <a:blip r:embed="rId7"/>
                <a:stretch>
                  <a:fillRect l="-31818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276728" y="3308720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728" y="3308720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711703" y="2737220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703" y="2737220"/>
                <a:ext cx="184398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A12C2E-D3CC-42DE-ABFC-F14AEF1F7877}"/>
              </a:ext>
            </a:extLst>
          </p:cNvPr>
          <p:cNvSpPr/>
          <p:nvPr/>
        </p:nvSpPr>
        <p:spPr>
          <a:xfrm>
            <a:off x="5388746" y="1873188"/>
            <a:ext cx="2299316" cy="674703"/>
          </a:xfrm>
          <a:custGeom>
            <a:avLst/>
            <a:gdLst>
              <a:gd name="connsiteX0" fmla="*/ 0 w 2299316"/>
              <a:gd name="connsiteY0" fmla="*/ 0 h 674703"/>
              <a:gd name="connsiteX1" fmla="*/ 710213 w 2299316"/>
              <a:gd name="connsiteY1" fmla="*/ 621437 h 674703"/>
              <a:gd name="connsiteX2" fmla="*/ 1589103 w 2299316"/>
              <a:gd name="connsiteY2" fmla="*/ 257453 h 674703"/>
              <a:gd name="connsiteX3" fmla="*/ 2299316 w 2299316"/>
              <a:gd name="connsiteY3" fmla="*/ 674703 h 67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316" h="674703">
                <a:moveTo>
                  <a:pt x="0" y="0"/>
                </a:moveTo>
                <a:cubicBezTo>
                  <a:pt x="222681" y="289264"/>
                  <a:pt x="445363" y="578528"/>
                  <a:pt x="710213" y="621437"/>
                </a:cubicBezTo>
                <a:cubicBezTo>
                  <a:pt x="975063" y="664346"/>
                  <a:pt x="1324253" y="248575"/>
                  <a:pt x="1589103" y="257453"/>
                </a:cubicBezTo>
                <a:cubicBezTo>
                  <a:pt x="1853954" y="266331"/>
                  <a:pt x="2076635" y="470517"/>
                  <a:pt x="2299316" y="67470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5949702" y="3832595"/>
                <a:ext cx="1594097" cy="645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702" y="3832595"/>
                <a:ext cx="1594097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This will often involve implicit differentiation, various calculus rules you have seen, as well as a number of trigonometric formulae.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𝑎𝑟𝑐𝑡𝑎𝑛𝑥</m:t>
                        </m:r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letting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𝑎𝑟𝑐𝑡𝑎𝑛𝑥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509BD91-680F-435B-8754-DDBA2B65284A}"/>
                  </a:ext>
                </a:extLst>
              </p:cNvPr>
              <p:cNvSpPr txBox="1"/>
              <p:nvPr/>
            </p:nvSpPr>
            <p:spPr>
              <a:xfrm>
                <a:off x="4501300" y="1338606"/>
                <a:ext cx="10204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509BD91-680F-435B-8754-DDBA2B65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300" y="1338606"/>
                <a:ext cx="1020408" cy="215444"/>
              </a:xfrm>
              <a:prstGeom prst="rect">
                <a:avLst/>
              </a:prstGeom>
              <a:blipFill>
                <a:blip r:embed="rId3"/>
                <a:stretch>
                  <a:fillRect l="-3571" r="-595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FD3DEF-CEA9-4DD2-9F5F-DD54CB73598A}"/>
                  </a:ext>
                </a:extLst>
              </p:cNvPr>
              <p:cNvSpPr txBox="1"/>
              <p:nvPr/>
            </p:nvSpPr>
            <p:spPr>
              <a:xfrm>
                <a:off x="4231065" y="1860222"/>
                <a:ext cx="7527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FD3DEF-CEA9-4DD2-9F5F-DD54CB73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065" y="1860222"/>
                <a:ext cx="752707" cy="215444"/>
              </a:xfrm>
              <a:prstGeom prst="rect">
                <a:avLst/>
              </a:prstGeom>
              <a:blipFill>
                <a:blip r:embed="rId4"/>
                <a:stretch>
                  <a:fillRect l="-4032" r="-161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6C97A26-C279-4A2B-80E2-8BC212D35F62}"/>
                  </a:ext>
                </a:extLst>
              </p:cNvPr>
              <p:cNvSpPr txBox="1"/>
              <p:nvPr/>
            </p:nvSpPr>
            <p:spPr>
              <a:xfrm>
                <a:off x="3921553" y="2267146"/>
                <a:ext cx="106420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6C97A26-C279-4A2B-80E2-8BC212D35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53" y="2267146"/>
                <a:ext cx="1064202" cy="409023"/>
              </a:xfrm>
              <a:prstGeom prst="rect">
                <a:avLst/>
              </a:prstGeom>
              <a:blipFill>
                <a:blip r:embed="rId5"/>
                <a:stretch>
                  <a:fillRect l="-1714" t="-2985" r="-2857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8BEC4C-474D-4057-B8F9-84FBFFF75D0D}"/>
                  </a:ext>
                </a:extLst>
              </p:cNvPr>
              <p:cNvSpPr txBox="1"/>
              <p:nvPr/>
            </p:nvSpPr>
            <p:spPr>
              <a:xfrm>
                <a:off x="4385037" y="2834326"/>
                <a:ext cx="934871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48BEC4C-474D-4057-B8F9-84FBFFF7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37" y="2834326"/>
                <a:ext cx="934871" cy="445828"/>
              </a:xfrm>
              <a:prstGeom prst="rect">
                <a:avLst/>
              </a:prstGeom>
              <a:blipFill>
                <a:blip r:embed="rId6"/>
                <a:stretch>
                  <a:fillRect l="-5844" t="-2740" r="-3247" b="-1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A4810D5-5B72-4C54-8A31-26840D33241D}"/>
                  </a:ext>
                </a:extLst>
              </p:cNvPr>
              <p:cNvSpPr txBox="1"/>
              <p:nvPr/>
            </p:nvSpPr>
            <p:spPr>
              <a:xfrm>
                <a:off x="4386609" y="3495774"/>
                <a:ext cx="1258999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A4810D5-5B72-4C54-8A31-26840D332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9" y="3495774"/>
                <a:ext cx="1258999" cy="445828"/>
              </a:xfrm>
              <a:prstGeom prst="rect">
                <a:avLst/>
              </a:prstGeom>
              <a:blipFill>
                <a:blip r:embed="rId7"/>
                <a:stretch>
                  <a:fillRect l="-4854" t="-2703" r="-2913" b="-12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56CC75B-D6D0-4F67-A663-B5074174828E}"/>
                  </a:ext>
                </a:extLst>
              </p:cNvPr>
              <p:cNvSpPr txBox="1"/>
              <p:nvPr/>
            </p:nvSpPr>
            <p:spPr>
              <a:xfrm>
                <a:off x="4397607" y="4270343"/>
                <a:ext cx="985334" cy="412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56CC75B-D6D0-4F67-A663-B507417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7" y="4270343"/>
                <a:ext cx="985334" cy="412613"/>
              </a:xfrm>
              <a:prstGeom prst="rect">
                <a:avLst/>
              </a:prstGeom>
              <a:blipFill>
                <a:blip r:embed="rId8"/>
                <a:stretch>
                  <a:fillRect l="-5556" t="-2985" r="-308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54">
            <a:extLst>
              <a:ext uri="{FF2B5EF4-FFF2-40B4-BE49-F238E27FC236}">
                <a16:creationId xmlns:a16="http://schemas.microsoft.com/office/drawing/2014/main" id="{5D423962-4363-4B9C-BA1A-867EDA076751}"/>
              </a:ext>
            </a:extLst>
          </p:cNvPr>
          <p:cNvSpPr/>
          <p:nvPr/>
        </p:nvSpPr>
        <p:spPr>
          <a:xfrm>
            <a:off x="5516811" y="1460383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14B26A03-8E76-462E-A538-0602E7B0A456}"/>
              </a:ext>
            </a:extLst>
          </p:cNvPr>
          <p:cNvSpPr txBox="1"/>
          <p:nvPr/>
        </p:nvSpPr>
        <p:spPr>
          <a:xfrm>
            <a:off x="5750352" y="1568640"/>
            <a:ext cx="1121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D997AEB1-0BD8-4581-A538-03106241A7A3}"/>
              </a:ext>
            </a:extLst>
          </p:cNvPr>
          <p:cNvSpPr/>
          <p:nvPr/>
        </p:nvSpPr>
        <p:spPr>
          <a:xfrm>
            <a:off x="5020333" y="2010279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Arc 54">
            <a:extLst>
              <a:ext uri="{FF2B5EF4-FFF2-40B4-BE49-F238E27FC236}">
                <a16:creationId xmlns:a16="http://schemas.microsoft.com/office/drawing/2014/main" id="{3966EC25-1C5B-4621-AB53-C3E5994CC023}"/>
              </a:ext>
            </a:extLst>
          </p:cNvPr>
          <p:cNvSpPr/>
          <p:nvPr/>
        </p:nvSpPr>
        <p:spPr>
          <a:xfrm>
            <a:off x="5229293" y="2549178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Arc 54">
            <a:extLst>
              <a:ext uri="{FF2B5EF4-FFF2-40B4-BE49-F238E27FC236}">
                <a16:creationId xmlns:a16="http://schemas.microsoft.com/office/drawing/2014/main" id="{BC3D350D-AFD3-4665-8864-D61254F5315C}"/>
              </a:ext>
            </a:extLst>
          </p:cNvPr>
          <p:cNvSpPr/>
          <p:nvPr/>
        </p:nvSpPr>
        <p:spPr>
          <a:xfrm>
            <a:off x="5673925" y="3106931"/>
            <a:ext cx="349803" cy="63551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Arc 54">
            <a:extLst>
              <a:ext uri="{FF2B5EF4-FFF2-40B4-BE49-F238E27FC236}">
                <a16:creationId xmlns:a16="http://schemas.microsoft.com/office/drawing/2014/main" id="{D460C5B3-7693-40FD-A8A9-1716745DA1C8}"/>
              </a:ext>
            </a:extLst>
          </p:cNvPr>
          <p:cNvSpPr/>
          <p:nvPr/>
        </p:nvSpPr>
        <p:spPr>
          <a:xfrm>
            <a:off x="5684923" y="3815512"/>
            <a:ext cx="349803" cy="63551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6BF5F75F-E093-43D8-A5BD-B6C916B77A2C}"/>
              </a:ext>
            </a:extLst>
          </p:cNvPr>
          <p:cNvSpPr txBox="1"/>
          <p:nvPr/>
        </p:nvSpPr>
        <p:spPr>
          <a:xfrm>
            <a:off x="5128181" y="2096542"/>
            <a:ext cx="2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implicitly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1526A147-9712-4A38-BA9C-1A04BC1146BE}"/>
                  </a:ext>
                </a:extLst>
              </p:cNvPr>
              <p:cNvSpPr txBox="1"/>
              <p:nvPr/>
            </p:nvSpPr>
            <p:spPr>
              <a:xfrm>
                <a:off x="5373278" y="2633870"/>
                <a:ext cx="15082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1526A147-9712-4A38-BA9C-1A04BC114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78" y="2633870"/>
                <a:ext cx="1508289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BE51687C-6226-4D93-9742-8B849D2F5A45}"/>
                  </a:ext>
                </a:extLst>
              </p:cNvPr>
              <p:cNvSpPr txBox="1"/>
              <p:nvPr/>
            </p:nvSpPr>
            <p:spPr>
              <a:xfrm>
                <a:off x="6014301" y="3190052"/>
                <a:ext cx="1640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with an expression in tan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BE51687C-6226-4D93-9742-8B849D2F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301" y="3190052"/>
                <a:ext cx="1640265" cy="4616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3B7C7F5C-EEBE-485C-A05D-7FDCA85D692D}"/>
                  </a:ext>
                </a:extLst>
              </p:cNvPr>
              <p:cNvSpPr txBox="1"/>
              <p:nvPr/>
            </p:nvSpPr>
            <p:spPr>
              <a:xfrm>
                <a:off x="5976592" y="4010183"/>
                <a:ext cx="2007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3B7C7F5C-EEBE-485C-A05D-7FDCA85D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92" y="4010183"/>
                <a:ext cx="2007911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F4BB083-F621-4C3F-B6A6-F6CFFBBAB847}"/>
              </a:ext>
            </a:extLst>
          </p:cNvPr>
          <p:cNvSpPr/>
          <p:nvPr/>
        </p:nvSpPr>
        <p:spPr>
          <a:xfrm>
            <a:off x="4223382" y="1831013"/>
            <a:ext cx="791677" cy="2617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59A4982-B730-4E93-9F8E-B3707CEFE26E}"/>
              </a:ext>
            </a:extLst>
          </p:cNvPr>
          <p:cNvSpPr/>
          <p:nvPr/>
        </p:nvSpPr>
        <p:spPr>
          <a:xfrm>
            <a:off x="4818843" y="3717944"/>
            <a:ext cx="545010" cy="2617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350F8DB-6CA6-49CE-85C8-C319E5EC9E60}"/>
              </a:ext>
            </a:extLst>
          </p:cNvPr>
          <p:cNvSpPr/>
          <p:nvPr/>
        </p:nvSpPr>
        <p:spPr>
          <a:xfrm>
            <a:off x="4810987" y="4473659"/>
            <a:ext cx="288914" cy="2617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5CA3F6-F028-4283-9A43-8E6BC072F215}"/>
              </a:ext>
            </a:extLst>
          </p:cNvPr>
          <p:cNvSpPr/>
          <p:nvPr/>
        </p:nvSpPr>
        <p:spPr>
          <a:xfrm>
            <a:off x="4799988" y="3039217"/>
            <a:ext cx="535583" cy="2790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4729B9F-797C-4390-BC5F-828FFA67A4A7}"/>
              </a:ext>
            </a:extLst>
          </p:cNvPr>
          <p:cNvSpPr/>
          <p:nvPr/>
        </p:nvSpPr>
        <p:spPr>
          <a:xfrm>
            <a:off x="4820413" y="3695306"/>
            <a:ext cx="920510" cy="3016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09B5907-2228-42BF-9E91-4C2940C9D597}"/>
                  </a:ext>
                </a:extLst>
              </p:cNvPr>
              <p:cNvSpPr txBox="1"/>
              <p:nvPr/>
            </p:nvSpPr>
            <p:spPr>
              <a:xfrm>
                <a:off x="257668" y="4777820"/>
                <a:ext cx="14736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09B5907-2228-42BF-9E91-4C2940C9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8" y="4777820"/>
                <a:ext cx="1473609" cy="215444"/>
              </a:xfrm>
              <a:prstGeom prst="rect">
                <a:avLst/>
              </a:prstGeom>
              <a:blipFill>
                <a:blip r:embed="rId12"/>
                <a:stretch>
                  <a:fillRect l="-2479" r="-247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54">
            <a:extLst>
              <a:ext uri="{FF2B5EF4-FFF2-40B4-BE49-F238E27FC236}">
                <a16:creationId xmlns:a16="http://schemas.microsoft.com/office/drawing/2014/main" id="{E9557FEF-343C-45C3-BC6C-5025FD2B140B}"/>
              </a:ext>
            </a:extLst>
          </p:cNvPr>
          <p:cNvSpPr/>
          <p:nvPr/>
        </p:nvSpPr>
        <p:spPr>
          <a:xfrm>
            <a:off x="2349407" y="4892510"/>
            <a:ext cx="252392" cy="4367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DE7266E5-09BE-4AEB-BA0A-28E3B398E141}"/>
                  </a:ext>
                </a:extLst>
              </p:cNvPr>
              <p:cNvSpPr txBox="1"/>
              <p:nvPr/>
            </p:nvSpPr>
            <p:spPr>
              <a:xfrm>
                <a:off x="2507530" y="4934012"/>
                <a:ext cx="1611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DE7266E5-09BE-4AEB-BA0A-28E3B398E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30" y="4934012"/>
                <a:ext cx="1611984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E8D1985-9F69-4269-950B-E48DCEC9D911}"/>
              </a:ext>
            </a:extLst>
          </p:cNvPr>
          <p:cNvSpPr/>
          <p:nvPr/>
        </p:nvSpPr>
        <p:spPr>
          <a:xfrm>
            <a:off x="485654" y="5177530"/>
            <a:ext cx="1625949" cy="3041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5ACB85A-61EA-4DF2-94DF-F64717FDEE84}"/>
                  </a:ext>
                </a:extLst>
              </p:cNvPr>
              <p:cNvSpPr txBox="1"/>
              <p:nvPr/>
            </p:nvSpPr>
            <p:spPr>
              <a:xfrm>
                <a:off x="570323" y="5213025"/>
                <a:ext cx="15028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5ACB85A-61EA-4DF2-94DF-F64717FDE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3" y="5213025"/>
                <a:ext cx="1502847" cy="215444"/>
              </a:xfrm>
              <a:prstGeom prst="rect">
                <a:avLst/>
              </a:prstGeom>
              <a:blipFill>
                <a:blip r:embed="rId14"/>
                <a:stretch>
                  <a:fillRect l="-2439" r="-2033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2DC1606-D9C8-4B9E-8490-4C691168204F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2DC1606-D9C8-4B9E-8490-4C691168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FC5FD93-9D2A-40C0-B562-0B59FB29F2A1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FC5FD93-9D2A-40C0-B562-0B59FB29F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ECE31B9-9D0E-45D5-977B-B85B45E69419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ECE31B9-9D0E-45D5-977B-B85B45E6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53">
            <a:extLst>
              <a:ext uri="{FF2B5EF4-FFF2-40B4-BE49-F238E27FC236}">
                <a16:creationId xmlns:a16="http://schemas.microsoft.com/office/drawing/2014/main" id="{B6771F47-B507-41E5-AA77-D56981939F34}"/>
              </a:ext>
            </a:extLst>
          </p:cNvPr>
          <p:cNvSpPr txBox="1"/>
          <p:nvPr/>
        </p:nvSpPr>
        <p:spPr>
          <a:xfrm>
            <a:off x="4892509" y="5197960"/>
            <a:ext cx="339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You are given all the results above in the formula booklet!</a:t>
            </a:r>
          </a:p>
        </p:txBody>
      </p:sp>
    </p:spTree>
    <p:extLst>
      <p:ext uri="{BB962C8B-B14F-4D97-AF65-F5344CB8AC3E}">
        <p14:creationId xmlns:p14="http://schemas.microsoft.com/office/powerpoint/2010/main" val="38948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4" grpId="0" animBg="1"/>
      <p:bldP spid="36" grpId="0"/>
      <p:bldP spid="38" grpId="0" animBg="1"/>
      <p:bldP spid="38" grpId="1" animBg="1"/>
      <p:bldP spid="39" grpId="0"/>
      <p:bldP spid="40" grpId="0" animBg="1"/>
      <p:bldP spid="41" grpId="0" animBg="1"/>
      <p:bldP spid="42" grpId="0" animBg="1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Using implicit differentiation</a:t>
                </a:r>
              </a:p>
              <a:p>
                <a:pPr marL="342900" indent="-342900" algn="ctr"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Using the chain rule and the formula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𝑎𝑟𝑐𝑠𝑖𝑛𝑥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letting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𝑎𝑟𝑐𝑠𝑖𝑛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6BFB222-997B-43BC-996B-4D68B6AD8400}"/>
                  </a:ext>
                </a:extLst>
              </p:cNvPr>
              <p:cNvSpPr txBox="1"/>
              <p:nvPr/>
            </p:nvSpPr>
            <p:spPr>
              <a:xfrm>
                <a:off x="4501300" y="1338606"/>
                <a:ext cx="10801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6BFB222-997B-43BC-996B-4D68B6AD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300" y="1338606"/>
                <a:ext cx="1080167" cy="215444"/>
              </a:xfrm>
              <a:prstGeom prst="rect">
                <a:avLst/>
              </a:prstGeom>
              <a:blipFill>
                <a:blip r:embed="rId3"/>
                <a:stretch>
                  <a:fillRect l="-3371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728518-6D64-4BA6-ACA1-C03830151F99}"/>
                  </a:ext>
                </a:extLst>
              </p:cNvPr>
              <p:cNvSpPr txBox="1"/>
              <p:nvPr/>
            </p:nvSpPr>
            <p:spPr>
              <a:xfrm>
                <a:off x="4249919" y="1860223"/>
                <a:ext cx="8093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728518-6D64-4BA6-ACA1-C0383015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19" y="1860223"/>
                <a:ext cx="809389" cy="215444"/>
              </a:xfrm>
              <a:prstGeom prst="rect">
                <a:avLst/>
              </a:prstGeom>
              <a:blipFill>
                <a:blip r:embed="rId4"/>
                <a:stretch>
                  <a:fillRect l="-6767" r="-75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4CA9A3E-5AB9-474D-B25E-DFC993DFEC32}"/>
                  </a:ext>
                </a:extLst>
              </p:cNvPr>
              <p:cNvSpPr txBox="1"/>
              <p:nvPr/>
            </p:nvSpPr>
            <p:spPr>
              <a:xfrm>
                <a:off x="3987540" y="2267147"/>
                <a:ext cx="108068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4CA9A3E-5AB9-474D-B25E-DFC993DFE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40" y="2267147"/>
                <a:ext cx="1080680" cy="409023"/>
              </a:xfrm>
              <a:prstGeom prst="rect">
                <a:avLst/>
              </a:prstGeom>
              <a:blipFill>
                <a:blip r:embed="rId5"/>
                <a:stretch>
                  <a:fillRect l="-3390" t="-2985" r="-226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971E760-CF8F-48B2-92CB-93047BA26E93}"/>
                  </a:ext>
                </a:extLst>
              </p:cNvPr>
              <p:cNvSpPr txBox="1"/>
              <p:nvPr/>
            </p:nvSpPr>
            <p:spPr>
              <a:xfrm>
                <a:off x="4385037" y="2834327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971E760-CF8F-48B2-92CB-93047BA26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37" y="2834327"/>
                <a:ext cx="849720" cy="445828"/>
              </a:xfrm>
              <a:prstGeom prst="rect">
                <a:avLst/>
              </a:prstGeom>
              <a:blipFill>
                <a:blip r:embed="rId6"/>
                <a:stretch>
                  <a:fillRect l="-6429" t="-2740" r="-3571" b="-1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720977B-F3BA-4274-B91C-119DB9E1127A}"/>
                  </a:ext>
                </a:extLst>
              </p:cNvPr>
              <p:cNvSpPr txBox="1"/>
              <p:nvPr/>
            </p:nvSpPr>
            <p:spPr>
              <a:xfrm>
                <a:off x="4386609" y="3495775"/>
                <a:ext cx="1361848" cy="499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720977B-F3BA-4274-B91C-119DB9E1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9" y="3495775"/>
                <a:ext cx="1361848" cy="499432"/>
              </a:xfrm>
              <a:prstGeom prst="rect">
                <a:avLst/>
              </a:prstGeom>
              <a:blipFill>
                <a:blip r:embed="rId7"/>
                <a:stretch>
                  <a:fillRect l="-4484" t="-2439" r="-2242" b="-10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3591B01-8315-4715-ACEB-AB8BB1237CF9}"/>
                  </a:ext>
                </a:extLst>
              </p:cNvPr>
              <p:cNvSpPr txBox="1"/>
              <p:nvPr/>
            </p:nvSpPr>
            <p:spPr>
              <a:xfrm>
                <a:off x="4397607" y="4270344"/>
                <a:ext cx="110325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3591B01-8315-4715-ACEB-AB8BB1237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7" y="4270344"/>
                <a:ext cx="1103251" cy="449290"/>
              </a:xfrm>
              <a:prstGeom prst="rect">
                <a:avLst/>
              </a:prstGeom>
              <a:blipFill>
                <a:blip r:embed="rId8"/>
                <a:stretch>
                  <a:fillRect l="-4972" t="-2740" r="-552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54">
            <a:extLst>
              <a:ext uri="{FF2B5EF4-FFF2-40B4-BE49-F238E27FC236}">
                <a16:creationId xmlns:a16="http://schemas.microsoft.com/office/drawing/2014/main" id="{2457FB48-2CA0-4A32-9A9A-BFF946AAAE5E}"/>
              </a:ext>
            </a:extLst>
          </p:cNvPr>
          <p:cNvSpPr/>
          <p:nvPr/>
        </p:nvSpPr>
        <p:spPr>
          <a:xfrm>
            <a:off x="5592225" y="1469810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C1C37D18-1007-4F04-AA8C-A2CF956A637C}"/>
              </a:ext>
            </a:extLst>
          </p:cNvPr>
          <p:cNvSpPr txBox="1"/>
          <p:nvPr/>
        </p:nvSpPr>
        <p:spPr>
          <a:xfrm>
            <a:off x="5825766" y="1578067"/>
            <a:ext cx="87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034B30D5-3614-4714-BF6F-613B50169F9B}"/>
              </a:ext>
            </a:extLst>
          </p:cNvPr>
          <p:cNvSpPr/>
          <p:nvPr/>
        </p:nvSpPr>
        <p:spPr>
          <a:xfrm>
            <a:off x="5020333" y="2010280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Arc 54">
            <a:extLst>
              <a:ext uri="{FF2B5EF4-FFF2-40B4-BE49-F238E27FC236}">
                <a16:creationId xmlns:a16="http://schemas.microsoft.com/office/drawing/2014/main" id="{33AF52D0-9D10-4D3D-8B9F-A63DA3ECD40E}"/>
              </a:ext>
            </a:extLst>
          </p:cNvPr>
          <p:cNvSpPr/>
          <p:nvPr/>
        </p:nvSpPr>
        <p:spPr>
          <a:xfrm>
            <a:off x="5229293" y="2549179"/>
            <a:ext cx="261821" cy="50039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Arc 54">
            <a:extLst>
              <a:ext uri="{FF2B5EF4-FFF2-40B4-BE49-F238E27FC236}">
                <a16:creationId xmlns:a16="http://schemas.microsoft.com/office/drawing/2014/main" id="{6BDBD693-C279-493B-8225-828A4BEB85DF}"/>
              </a:ext>
            </a:extLst>
          </p:cNvPr>
          <p:cNvSpPr/>
          <p:nvPr/>
        </p:nvSpPr>
        <p:spPr>
          <a:xfrm>
            <a:off x="5673925" y="3106932"/>
            <a:ext cx="349803" cy="63551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Arc 54">
            <a:extLst>
              <a:ext uri="{FF2B5EF4-FFF2-40B4-BE49-F238E27FC236}">
                <a16:creationId xmlns:a16="http://schemas.microsoft.com/office/drawing/2014/main" id="{2CFDF673-FB8D-4DAA-AFC0-0F3D60E9B1F5}"/>
              </a:ext>
            </a:extLst>
          </p:cNvPr>
          <p:cNvSpPr/>
          <p:nvPr/>
        </p:nvSpPr>
        <p:spPr>
          <a:xfrm>
            <a:off x="5684923" y="3815513"/>
            <a:ext cx="349803" cy="63551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5F035B75-4E64-46CB-8B8E-9813674B4965}"/>
              </a:ext>
            </a:extLst>
          </p:cNvPr>
          <p:cNvSpPr txBox="1"/>
          <p:nvPr/>
        </p:nvSpPr>
        <p:spPr>
          <a:xfrm>
            <a:off x="5128181" y="2096543"/>
            <a:ext cx="226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implicitly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E709D4A1-CFC6-4B10-B34F-6773B47B208F}"/>
                  </a:ext>
                </a:extLst>
              </p:cNvPr>
              <p:cNvSpPr txBox="1"/>
              <p:nvPr/>
            </p:nvSpPr>
            <p:spPr>
              <a:xfrm>
                <a:off x="5505253" y="2633871"/>
                <a:ext cx="12443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E709D4A1-CFC6-4B10-B34F-6773B47B2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53" y="2633871"/>
                <a:ext cx="1244339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EF9F8598-5217-4B43-9F9E-CBEBC7AE2F3A}"/>
                  </a:ext>
                </a:extLst>
              </p:cNvPr>
              <p:cNvSpPr txBox="1"/>
              <p:nvPr/>
            </p:nvSpPr>
            <p:spPr>
              <a:xfrm>
                <a:off x="6023727" y="3142919"/>
                <a:ext cx="1696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an expression in sine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EF9F8598-5217-4B43-9F9E-CBEBC7AE2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27" y="3142919"/>
                <a:ext cx="1696825" cy="461665"/>
              </a:xfrm>
              <a:prstGeom prst="rect">
                <a:avLst/>
              </a:prstGeom>
              <a:blipFill>
                <a:blip r:embed="rId10"/>
                <a:stretch>
                  <a:fillRect t="-1333" r="-1079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1F98E60E-B0B1-45E0-B944-E485AB6C5DB0}"/>
                  </a:ext>
                </a:extLst>
              </p:cNvPr>
              <p:cNvSpPr txBox="1"/>
              <p:nvPr/>
            </p:nvSpPr>
            <p:spPr>
              <a:xfrm>
                <a:off x="5976592" y="4010184"/>
                <a:ext cx="2007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1F98E60E-B0B1-45E0-B944-E485AB6C5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92" y="4010184"/>
                <a:ext cx="2007911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2F37494-7B90-4F4B-A117-E255DBA376C5}"/>
              </a:ext>
            </a:extLst>
          </p:cNvPr>
          <p:cNvSpPr/>
          <p:nvPr/>
        </p:nvSpPr>
        <p:spPr>
          <a:xfrm>
            <a:off x="4798418" y="3047071"/>
            <a:ext cx="508874" cy="2711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1E70BB1-4536-4F49-BABD-9A1B9112F738}"/>
              </a:ext>
            </a:extLst>
          </p:cNvPr>
          <p:cNvSpPr/>
          <p:nvPr/>
        </p:nvSpPr>
        <p:spPr>
          <a:xfrm>
            <a:off x="4828270" y="3727372"/>
            <a:ext cx="912654" cy="2711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B2CC485-9169-49A3-B3E8-B2A54B35B9A8}"/>
              </a:ext>
            </a:extLst>
          </p:cNvPr>
          <p:cNvSpPr/>
          <p:nvPr/>
        </p:nvSpPr>
        <p:spPr>
          <a:xfrm>
            <a:off x="5272901" y="3728943"/>
            <a:ext cx="468023" cy="2711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F281939-0213-43F7-A77F-0577389F8BF6}"/>
              </a:ext>
            </a:extLst>
          </p:cNvPr>
          <p:cNvSpPr/>
          <p:nvPr/>
        </p:nvSpPr>
        <p:spPr>
          <a:xfrm>
            <a:off x="5255619" y="4503512"/>
            <a:ext cx="259061" cy="2711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316855A-915E-4FE1-9B58-C3E8EDD63AAF}"/>
              </a:ext>
            </a:extLst>
          </p:cNvPr>
          <p:cNvSpPr/>
          <p:nvPr/>
        </p:nvSpPr>
        <p:spPr>
          <a:xfrm>
            <a:off x="4220241" y="1837297"/>
            <a:ext cx="860806" cy="2711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6A6F54B-B16E-4E50-B5D8-3B7B07ED62B5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6A6F54B-B16E-4E50-B5D8-3B7B07ED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96C5137-9B2C-4D67-B509-0F5D472A6B0A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96C5137-9B2C-4D67-B509-0F5D472A6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04DC484-7124-45B5-8996-AB80D8DC463C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04DC484-7124-45B5-8996-AB80D8DC4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Using implicit differentiation</a:t>
                </a:r>
              </a:p>
              <a:p>
                <a:pPr marL="342900" indent="-342900" algn="ctr"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Using the chain rule and the formula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𝑎𝑟𝑐𝑠𝑖𝑛𝑥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this we will use the substitution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B835251-EBD6-40BE-B9D1-E252668B3D9B}"/>
                  </a:ext>
                </a:extLst>
              </p:cNvPr>
              <p:cNvSpPr txBox="1"/>
              <p:nvPr/>
            </p:nvSpPr>
            <p:spPr>
              <a:xfrm>
                <a:off x="966248" y="4845377"/>
                <a:ext cx="538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B835251-EBD6-40BE-B9D1-E252668B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48" y="4845377"/>
                <a:ext cx="538161" cy="215444"/>
              </a:xfrm>
              <a:prstGeom prst="rect">
                <a:avLst/>
              </a:prstGeom>
              <a:blipFill>
                <a:blip r:embed="rId3"/>
                <a:stretch>
                  <a:fillRect l="-6818" r="-227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D808D3B-3AB2-4ED2-B125-FB644022BF4A}"/>
                  </a:ext>
                </a:extLst>
              </p:cNvPr>
              <p:cNvSpPr txBox="1"/>
              <p:nvPr/>
            </p:nvSpPr>
            <p:spPr>
              <a:xfrm>
                <a:off x="835844" y="5233448"/>
                <a:ext cx="68134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D808D3B-3AB2-4ED2-B125-FB644022B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44" y="5233448"/>
                <a:ext cx="681340" cy="409023"/>
              </a:xfrm>
              <a:prstGeom prst="rect">
                <a:avLst/>
              </a:prstGeom>
              <a:blipFill>
                <a:blip r:embed="rId4"/>
                <a:stretch>
                  <a:fillRect l="-5357" t="-1493" r="-357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54">
            <a:extLst>
              <a:ext uri="{FF2B5EF4-FFF2-40B4-BE49-F238E27FC236}">
                <a16:creationId xmlns:a16="http://schemas.microsoft.com/office/drawing/2014/main" id="{90BFAB11-7EF9-4DDD-BEE9-5BF36DB2F0BB}"/>
              </a:ext>
            </a:extLst>
          </p:cNvPr>
          <p:cNvSpPr/>
          <p:nvPr/>
        </p:nvSpPr>
        <p:spPr>
          <a:xfrm>
            <a:off x="1499423" y="4965583"/>
            <a:ext cx="329378" cy="51139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9" name="TextBox 53">
            <a:extLst>
              <a:ext uri="{FF2B5EF4-FFF2-40B4-BE49-F238E27FC236}">
                <a16:creationId xmlns:a16="http://schemas.microsoft.com/office/drawing/2014/main" id="{473E3F44-0E92-4E1B-8627-B6B4065EB270}"/>
              </a:ext>
            </a:extLst>
          </p:cNvPr>
          <p:cNvSpPr txBox="1"/>
          <p:nvPr/>
        </p:nvSpPr>
        <p:spPr>
          <a:xfrm>
            <a:off x="1875932" y="5065987"/>
            <a:ext cx="1244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4057019-F119-445D-A3DB-6558347963C1}"/>
                  </a:ext>
                </a:extLst>
              </p:cNvPr>
              <p:cNvSpPr txBox="1"/>
              <p:nvPr/>
            </p:nvSpPr>
            <p:spPr>
              <a:xfrm>
                <a:off x="4496586" y="1337762"/>
                <a:ext cx="13008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4057019-F119-445D-A3DB-655834796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86" y="1337762"/>
                <a:ext cx="1300898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3A63043-A563-43A7-9030-B63802DB8438}"/>
                  </a:ext>
                </a:extLst>
              </p:cNvPr>
              <p:cNvSpPr txBox="1"/>
              <p:nvPr/>
            </p:nvSpPr>
            <p:spPr>
              <a:xfrm>
                <a:off x="4460450" y="1810673"/>
                <a:ext cx="13008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3A63043-A563-43A7-9030-B63802DB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50" y="1810673"/>
                <a:ext cx="130089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2635976-F152-4FDA-B89D-D15660C897D7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2635976-F152-4FDA-B89D-D15660C89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F1E0043-5AC2-4213-82BB-ACDAA5E7307E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F1E0043-5AC2-4213-82BB-ACDAA5E7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8FEAB88-1678-482C-8D3D-E64BB84A868A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8FEAB88-1678-482C-8D3D-E64BB84A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CB80C50-BE6E-4756-B73C-A661DD8AB641}"/>
                  </a:ext>
                </a:extLst>
              </p:cNvPr>
              <p:cNvSpPr txBox="1"/>
              <p:nvPr/>
            </p:nvSpPr>
            <p:spPr>
              <a:xfrm>
                <a:off x="4424314" y="2227022"/>
                <a:ext cx="1300898" cy="541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CB80C50-BE6E-4756-B73C-A661DD8A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14" y="2227022"/>
                <a:ext cx="1300898" cy="541623"/>
              </a:xfrm>
              <a:prstGeom prst="rect">
                <a:avLst/>
              </a:prstGeom>
              <a:blipFill>
                <a:blip r:embed="rId10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1E3EC25-764C-402A-A2F2-1306E58C9611}"/>
              </a:ext>
            </a:extLst>
          </p:cNvPr>
          <p:cNvCxnSpPr/>
          <p:nvPr/>
        </p:nvCxnSpPr>
        <p:spPr>
          <a:xfrm>
            <a:off x="4147794" y="2875175"/>
            <a:ext cx="4600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E188B85-03F9-4A4A-8672-F19170560CC5}"/>
                  </a:ext>
                </a:extLst>
              </p:cNvPr>
              <p:cNvSpPr txBox="1"/>
              <p:nvPr/>
            </p:nvSpPr>
            <p:spPr>
              <a:xfrm>
                <a:off x="4534291" y="3436071"/>
                <a:ext cx="110485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E188B85-03F9-4A4A-8672-F1917056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1" y="3436071"/>
                <a:ext cx="1104853" cy="409023"/>
              </a:xfrm>
              <a:prstGeom prst="rect">
                <a:avLst/>
              </a:prstGeom>
              <a:blipFill>
                <a:blip r:embed="rId11"/>
                <a:stretch>
                  <a:fillRect l="-5525" t="-2985" r="-2762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E26F2CE-DA37-4ADE-A0D2-32C0422E51CD}"/>
                  </a:ext>
                </a:extLst>
              </p:cNvPr>
              <p:cNvSpPr txBox="1"/>
              <p:nvPr/>
            </p:nvSpPr>
            <p:spPr>
              <a:xfrm>
                <a:off x="4780959" y="4116372"/>
                <a:ext cx="1228733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E26F2CE-DA37-4ADE-A0D2-32C0422E5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959" y="4116372"/>
                <a:ext cx="1228733" cy="444994"/>
              </a:xfrm>
              <a:prstGeom prst="rect">
                <a:avLst/>
              </a:prstGeom>
              <a:blipFill>
                <a:blip r:embed="rId12"/>
                <a:stretch>
                  <a:fillRect l="-990" r="-1980" b="-1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FCBD4996-D4FD-4AB4-813A-CD6742FC8202}"/>
                  </a:ext>
                </a:extLst>
              </p:cNvPr>
              <p:cNvSpPr txBox="1"/>
              <p:nvPr/>
            </p:nvSpPr>
            <p:spPr>
              <a:xfrm>
                <a:off x="4791957" y="4834380"/>
                <a:ext cx="819712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FCBD4996-D4FD-4AB4-813A-CD6742FC8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57" y="4834380"/>
                <a:ext cx="819712" cy="444994"/>
              </a:xfrm>
              <a:prstGeom prst="rect">
                <a:avLst/>
              </a:prstGeom>
              <a:blipFill>
                <a:blip r:embed="rId13"/>
                <a:stretch>
                  <a:fillRect l="-1481" r="-741" b="-1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9BF9C40-AA6F-41B8-82A0-AABDFE0DAD78}"/>
                  </a:ext>
                </a:extLst>
              </p:cNvPr>
              <p:cNvSpPr txBox="1"/>
              <p:nvPr/>
            </p:nvSpPr>
            <p:spPr>
              <a:xfrm>
                <a:off x="4791956" y="5541390"/>
                <a:ext cx="845103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9BF9C40-AA6F-41B8-82A0-AABDFE0DA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56" y="5541390"/>
                <a:ext cx="845103" cy="444994"/>
              </a:xfrm>
              <a:prstGeom prst="rect">
                <a:avLst/>
              </a:prstGeom>
              <a:blipFill>
                <a:blip r:embed="rId14"/>
                <a:stretch>
                  <a:fillRect l="-1439" r="-719" b="-1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54">
            <a:extLst>
              <a:ext uri="{FF2B5EF4-FFF2-40B4-BE49-F238E27FC236}">
                <a16:creationId xmlns:a16="http://schemas.microsoft.com/office/drawing/2014/main" id="{A9AE4248-6EA6-45F7-BDCA-0DD1043B7A6C}"/>
              </a:ext>
            </a:extLst>
          </p:cNvPr>
          <p:cNvSpPr/>
          <p:nvPr/>
        </p:nvSpPr>
        <p:spPr>
          <a:xfrm>
            <a:off x="5611080" y="1498090"/>
            <a:ext cx="329378" cy="51139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53">
                <a:extLst>
                  <a:ext uri="{FF2B5EF4-FFF2-40B4-BE49-F238E27FC236}">
                    <a16:creationId xmlns:a16="http://schemas.microsoft.com/office/drawing/2014/main" id="{8297CE83-0BF2-49CF-994E-DFF89CED9762}"/>
                  </a:ext>
                </a:extLst>
              </p:cNvPr>
              <p:cNvSpPr txBox="1"/>
              <p:nvPr/>
            </p:nvSpPr>
            <p:spPr>
              <a:xfrm>
                <a:off x="5940455" y="1626774"/>
                <a:ext cx="21665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53">
                <a:extLst>
                  <a:ext uri="{FF2B5EF4-FFF2-40B4-BE49-F238E27FC236}">
                    <a16:creationId xmlns:a16="http://schemas.microsoft.com/office/drawing/2014/main" id="{8297CE83-0BF2-49CF-994E-DFF89CED9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55" y="1626774"/>
                <a:ext cx="2166597" cy="276999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54">
            <a:extLst>
              <a:ext uri="{FF2B5EF4-FFF2-40B4-BE49-F238E27FC236}">
                <a16:creationId xmlns:a16="http://schemas.microsoft.com/office/drawing/2014/main" id="{104E8D50-B078-49FE-A1FF-4CB3767EBE32}"/>
              </a:ext>
            </a:extLst>
          </p:cNvPr>
          <p:cNvSpPr/>
          <p:nvPr/>
        </p:nvSpPr>
        <p:spPr>
          <a:xfrm>
            <a:off x="5574944" y="2074696"/>
            <a:ext cx="329378" cy="51139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8" name="TextBox 53">
            <a:extLst>
              <a:ext uri="{FF2B5EF4-FFF2-40B4-BE49-F238E27FC236}">
                <a16:creationId xmlns:a16="http://schemas.microsoft.com/office/drawing/2014/main" id="{56ACFE04-1E55-414B-AF87-026423A072B2}"/>
              </a:ext>
            </a:extLst>
          </p:cNvPr>
          <p:cNvSpPr txBox="1"/>
          <p:nvPr/>
        </p:nvSpPr>
        <p:spPr>
          <a:xfrm>
            <a:off x="5678076" y="2109112"/>
            <a:ext cx="224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result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54">
            <a:extLst>
              <a:ext uri="{FF2B5EF4-FFF2-40B4-BE49-F238E27FC236}">
                <a16:creationId xmlns:a16="http://schemas.microsoft.com/office/drawing/2014/main" id="{FE3C6815-5147-4DA3-A9F1-A1D01349A3F1}"/>
              </a:ext>
            </a:extLst>
          </p:cNvPr>
          <p:cNvSpPr/>
          <p:nvPr/>
        </p:nvSpPr>
        <p:spPr>
          <a:xfrm>
            <a:off x="5942589" y="3714161"/>
            <a:ext cx="316809" cy="6158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0" name="Arc 54">
            <a:extLst>
              <a:ext uri="{FF2B5EF4-FFF2-40B4-BE49-F238E27FC236}">
                <a16:creationId xmlns:a16="http://schemas.microsoft.com/office/drawing/2014/main" id="{F65C465E-2BEF-4384-A8B2-E73EA694BF18}"/>
              </a:ext>
            </a:extLst>
          </p:cNvPr>
          <p:cNvSpPr/>
          <p:nvPr/>
        </p:nvSpPr>
        <p:spPr>
          <a:xfrm>
            <a:off x="5878172" y="4403889"/>
            <a:ext cx="316809" cy="6158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1" name="Arc 54">
            <a:extLst>
              <a:ext uri="{FF2B5EF4-FFF2-40B4-BE49-F238E27FC236}">
                <a16:creationId xmlns:a16="http://schemas.microsoft.com/office/drawing/2014/main" id="{5C124BC3-D2BC-4F2A-BDB6-939CEE8BB0D5}"/>
              </a:ext>
            </a:extLst>
          </p:cNvPr>
          <p:cNvSpPr/>
          <p:nvPr/>
        </p:nvSpPr>
        <p:spPr>
          <a:xfrm>
            <a:off x="5576514" y="5129753"/>
            <a:ext cx="316809" cy="6158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2" name="TextBox 53">
            <a:extLst>
              <a:ext uri="{FF2B5EF4-FFF2-40B4-BE49-F238E27FC236}">
                <a16:creationId xmlns:a16="http://schemas.microsoft.com/office/drawing/2014/main" id="{FD8CD11B-B225-446A-A763-F14742F164AA}"/>
              </a:ext>
            </a:extLst>
          </p:cNvPr>
          <p:cNvSpPr txBox="1"/>
          <p:nvPr/>
        </p:nvSpPr>
        <p:spPr>
          <a:xfrm>
            <a:off x="4185501" y="3004658"/>
            <a:ext cx="433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use the chain rule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2552C49C-EF41-432E-8080-C97F55DB6D15}"/>
                  </a:ext>
                </a:extLst>
              </p:cNvPr>
              <p:cNvSpPr txBox="1"/>
              <p:nvPr/>
            </p:nvSpPr>
            <p:spPr>
              <a:xfrm>
                <a:off x="6271964" y="3796510"/>
                <a:ext cx="1354321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2552C49C-EF41-432E-8080-C97F55DB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964" y="3796510"/>
                <a:ext cx="1354321" cy="36984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E13DEB62-DA7F-434C-9F82-E8EC8CD71506}"/>
              </a:ext>
            </a:extLst>
          </p:cNvPr>
          <p:cNvSpPr txBox="1"/>
          <p:nvPr/>
        </p:nvSpPr>
        <p:spPr>
          <a:xfrm>
            <a:off x="6149416" y="4531802"/>
            <a:ext cx="87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Combine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3">
                <a:extLst>
                  <a:ext uri="{FF2B5EF4-FFF2-40B4-BE49-F238E27FC236}">
                    <a16:creationId xmlns:a16="http://schemas.microsoft.com/office/drawing/2014/main" id="{FAC096EA-C0E2-49C9-B9D6-C2D34D922AA8}"/>
                  </a:ext>
                </a:extLst>
              </p:cNvPr>
              <p:cNvSpPr txBox="1"/>
              <p:nvPr/>
            </p:nvSpPr>
            <p:spPr>
              <a:xfrm>
                <a:off x="5659223" y="5267092"/>
                <a:ext cx="25420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3">
                <a:extLst>
                  <a:ext uri="{FF2B5EF4-FFF2-40B4-BE49-F238E27FC236}">
                    <a16:creationId xmlns:a16="http://schemas.microsoft.com/office/drawing/2014/main" id="{FAC096EA-C0E2-49C9-B9D6-C2D34D922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23" y="5267092"/>
                <a:ext cx="2542097" cy="276999"/>
              </a:xfrm>
              <a:prstGeom prst="rect">
                <a:avLst/>
              </a:prstGeom>
              <a:blipFill>
                <a:blip r:embed="rId1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C8DC42F-D42C-4539-9B5E-FD88289F96B2}"/>
              </a:ext>
            </a:extLst>
          </p:cNvPr>
          <p:cNvSpPr/>
          <p:nvPr/>
        </p:nvSpPr>
        <p:spPr>
          <a:xfrm>
            <a:off x="5379738" y="5080117"/>
            <a:ext cx="257491" cy="22717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B872EDB-D648-4E23-8D9C-989C2E3A002A}"/>
              </a:ext>
            </a:extLst>
          </p:cNvPr>
          <p:cNvSpPr/>
          <p:nvPr/>
        </p:nvSpPr>
        <p:spPr>
          <a:xfrm>
            <a:off x="5400163" y="5807552"/>
            <a:ext cx="257491" cy="22717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06B41D5-B160-455B-8F4C-23A6325AC32D}"/>
              </a:ext>
            </a:extLst>
          </p:cNvPr>
          <p:cNvSpPr/>
          <p:nvPr/>
        </p:nvSpPr>
        <p:spPr>
          <a:xfrm>
            <a:off x="4939820" y="3377007"/>
            <a:ext cx="329764" cy="4974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BD43CC7-DD12-4145-BF79-BE20D7E1CBBD}"/>
              </a:ext>
            </a:extLst>
          </p:cNvPr>
          <p:cNvSpPr/>
          <p:nvPr/>
        </p:nvSpPr>
        <p:spPr>
          <a:xfrm>
            <a:off x="5337316" y="3378578"/>
            <a:ext cx="329764" cy="49740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0A08B07-E2FE-4661-90E2-C50378FDCCB5}"/>
              </a:ext>
            </a:extLst>
          </p:cNvPr>
          <p:cNvSpPr/>
          <p:nvPr/>
        </p:nvSpPr>
        <p:spPr>
          <a:xfrm>
            <a:off x="5753667" y="4219135"/>
            <a:ext cx="288914" cy="2774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AE50D10-C286-4033-9242-3761D17084FD}"/>
              </a:ext>
            </a:extLst>
          </p:cNvPr>
          <p:cNvSpPr/>
          <p:nvPr/>
        </p:nvSpPr>
        <p:spPr>
          <a:xfrm>
            <a:off x="4972812" y="4117012"/>
            <a:ext cx="654989" cy="4832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A569E7F-C4BB-4D33-AE84-796F1717829A}"/>
              </a:ext>
            </a:extLst>
          </p:cNvPr>
          <p:cNvSpPr/>
          <p:nvPr/>
        </p:nvSpPr>
        <p:spPr>
          <a:xfrm>
            <a:off x="4484189" y="2261503"/>
            <a:ext cx="1181320" cy="4832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D1A89F0-BA17-4A48-BF29-458AF61739C7}"/>
              </a:ext>
            </a:extLst>
          </p:cNvPr>
          <p:cNvSpPr/>
          <p:nvPr/>
        </p:nvSpPr>
        <p:spPr>
          <a:xfrm>
            <a:off x="809307" y="5204237"/>
            <a:ext cx="755542" cy="4832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F065575-44CB-46F6-AE08-604765722457}"/>
              </a:ext>
            </a:extLst>
          </p:cNvPr>
          <p:cNvSpPr/>
          <p:nvPr/>
        </p:nvSpPr>
        <p:spPr>
          <a:xfrm>
            <a:off x="924002" y="4807670"/>
            <a:ext cx="612567" cy="2482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 animBg="1"/>
      <p:bldP spid="29" grpId="0"/>
      <p:bldP spid="36" grpId="0"/>
      <p:bldP spid="37" grpId="0"/>
      <p:bldP spid="41" grpId="0"/>
      <p:bldP spid="25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1">
                <a:extLst>
                  <a:ext uri="{FF2B5EF4-FFF2-40B4-BE49-F238E27FC236}">
                    <a16:creationId xmlns:a16="http://schemas.microsoft.com/office/drawing/2014/main" id="{A1444934-D09F-4B57-B1C5-195DEEC7B3A3}"/>
                  </a:ext>
                </a:extLst>
              </p:cNvPr>
              <p:cNvSpPr txBox="1"/>
              <p:nvPr/>
            </p:nvSpPr>
            <p:spPr>
              <a:xfrm>
                <a:off x="5388133" y="4519625"/>
                <a:ext cx="1385507" cy="56496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1">
                <a:extLst>
                  <a:ext uri="{FF2B5EF4-FFF2-40B4-BE49-F238E27FC236}">
                    <a16:creationId xmlns:a16="http://schemas.microsoft.com/office/drawing/2014/main" id="{A1444934-D09F-4B57-B1C5-195DEEC7B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133" y="4519625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4BE9A24-65EA-4DB1-BE9A-98B971E49D6C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4BE9A24-65EA-4DB1-BE9A-98B971E4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1EDFEE1-6C5F-4FD8-B525-3BAD997B7E06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1EDFEE1-6C5F-4FD8-B525-3BAD997B7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D26C6E-92BC-4D26-A240-5F6A4C87ECE8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D26C6E-92BC-4D26-A240-5F6A4C87E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1928729-6226-4C86-A4CA-01DCAD333CA4}"/>
                  </a:ext>
                </a:extLst>
              </p:cNvPr>
              <p:cNvSpPr txBox="1"/>
              <p:nvPr/>
            </p:nvSpPr>
            <p:spPr>
              <a:xfrm>
                <a:off x="4037029" y="1245216"/>
                <a:ext cx="1524786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1928729-6226-4C86-A4CA-01DCAD333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29" y="1245216"/>
                <a:ext cx="1524786" cy="507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967F891-1C84-41C6-9CE0-3C6ED780CC38}"/>
                  </a:ext>
                </a:extLst>
              </p:cNvPr>
              <p:cNvSpPr txBox="1"/>
              <p:nvPr/>
            </p:nvSpPr>
            <p:spPr>
              <a:xfrm>
                <a:off x="3727515" y="1868957"/>
                <a:ext cx="1221557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967F891-1C84-41C6-9CE0-3C6ED780C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15" y="1868957"/>
                <a:ext cx="1221557" cy="442301"/>
              </a:xfrm>
              <a:prstGeom prst="rect">
                <a:avLst/>
              </a:prstGeom>
              <a:blipFill>
                <a:blip r:embed="rId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54">
            <a:extLst>
              <a:ext uri="{FF2B5EF4-FFF2-40B4-BE49-F238E27FC236}">
                <a16:creationId xmlns:a16="http://schemas.microsoft.com/office/drawing/2014/main" id="{5856AB32-2443-4234-BE3D-3367142CFB6F}"/>
              </a:ext>
            </a:extLst>
          </p:cNvPr>
          <p:cNvSpPr/>
          <p:nvPr/>
        </p:nvSpPr>
        <p:spPr>
          <a:xfrm>
            <a:off x="5365983" y="1507517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457194A9-3863-4DC0-A998-4C933EE885C8}"/>
              </a:ext>
            </a:extLst>
          </p:cNvPr>
          <p:cNvSpPr txBox="1"/>
          <p:nvPr/>
        </p:nvSpPr>
        <p:spPr>
          <a:xfrm>
            <a:off x="5733065" y="1598492"/>
            <a:ext cx="85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F8EC594-6896-419C-AE17-B9AE4ADA1D6C}"/>
                  </a:ext>
                </a:extLst>
              </p:cNvPr>
              <p:cNvSpPr txBox="1"/>
              <p:nvPr/>
            </p:nvSpPr>
            <p:spPr>
              <a:xfrm>
                <a:off x="3512270" y="2454989"/>
                <a:ext cx="993743" cy="44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F8EC594-6896-419C-AE17-B9AE4ADA1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70" y="2454989"/>
                <a:ext cx="993743" cy="446020"/>
              </a:xfrm>
              <a:prstGeom prst="rect">
                <a:avLst/>
              </a:prstGeom>
              <a:blipFill>
                <a:blip r:embed="rId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F4EEA1A7-E1D1-4C95-8C99-FABCEA73676A}"/>
                  </a:ext>
                </a:extLst>
              </p:cNvPr>
              <p:cNvSpPr txBox="1"/>
              <p:nvPr/>
            </p:nvSpPr>
            <p:spPr>
              <a:xfrm>
                <a:off x="4488044" y="3599027"/>
                <a:ext cx="68345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F4EEA1A7-E1D1-4C95-8C99-FABCEA73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44" y="3599027"/>
                <a:ext cx="683457" cy="184666"/>
              </a:xfrm>
              <a:prstGeom prst="rect">
                <a:avLst/>
              </a:prstGeom>
              <a:blipFill>
                <a:blip r:embed="rId10"/>
                <a:stretch>
                  <a:fillRect l="-2679" r="-267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692E0701-F04A-40B3-8A24-4156E201A6B6}"/>
                  </a:ext>
                </a:extLst>
              </p:cNvPr>
              <p:cNvSpPr txBox="1"/>
              <p:nvPr/>
            </p:nvSpPr>
            <p:spPr>
              <a:xfrm>
                <a:off x="6796557" y="3603019"/>
                <a:ext cx="6792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692E0701-F04A-40B3-8A24-4156E201A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57" y="3603019"/>
                <a:ext cx="679225" cy="184666"/>
              </a:xfrm>
              <a:prstGeom prst="rect">
                <a:avLst/>
              </a:prstGeom>
              <a:blipFill>
                <a:blip r:embed="rId11"/>
                <a:stretch>
                  <a:fillRect l="-3604" r="-180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52B454DA-EBEC-4127-9913-388DF81809AB}"/>
                  </a:ext>
                </a:extLst>
              </p:cNvPr>
              <p:cNvSpPr txBox="1"/>
              <p:nvPr/>
            </p:nvSpPr>
            <p:spPr>
              <a:xfrm>
                <a:off x="4386444" y="3967327"/>
                <a:ext cx="618438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52B454DA-EBEC-4127-9913-388DF818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44" y="3967327"/>
                <a:ext cx="618438" cy="350609"/>
              </a:xfrm>
              <a:prstGeom prst="rect">
                <a:avLst/>
              </a:prstGeom>
              <a:blipFill>
                <a:blip r:embed="rId12"/>
                <a:stretch>
                  <a:fillRect l="-6931" t="-3509" r="-5941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0040C737-6673-4B56-A63D-F2A86BD4D072}"/>
                  </a:ext>
                </a:extLst>
              </p:cNvPr>
              <p:cNvSpPr txBox="1"/>
              <p:nvPr/>
            </p:nvSpPr>
            <p:spPr>
              <a:xfrm>
                <a:off x="6705827" y="3952813"/>
                <a:ext cx="498791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0040C737-6673-4B56-A63D-F2A86BD4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27" y="3952813"/>
                <a:ext cx="498791" cy="350609"/>
              </a:xfrm>
              <a:prstGeom prst="rect">
                <a:avLst/>
              </a:prstGeom>
              <a:blipFill>
                <a:blip r:embed="rId13"/>
                <a:stretch>
                  <a:fillRect l="-7317" t="-3448" r="-7317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2">
            <a:extLst>
              <a:ext uri="{FF2B5EF4-FFF2-40B4-BE49-F238E27FC236}">
                <a16:creationId xmlns:a16="http://schemas.microsoft.com/office/drawing/2014/main" id="{8F87606B-86E8-442D-9CD0-940FB41D51D6}"/>
              </a:ext>
            </a:extLst>
          </p:cNvPr>
          <p:cNvSpPr/>
          <p:nvPr/>
        </p:nvSpPr>
        <p:spPr>
          <a:xfrm>
            <a:off x="5192252" y="373873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CA2D48D8-0DEB-47C7-BEA0-F096871B418F}"/>
              </a:ext>
            </a:extLst>
          </p:cNvPr>
          <p:cNvSpPr txBox="1"/>
          <p:nvPr/>
        </p:nvSpPr>
        <p:spPr>
          <a:xfrm>
            <a:off x="5363113" y="3824261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2" name="Arc 14">
            <a:extLst>
              <a:ext uri="{FF2B5EF4-FFF2-40B4-BE49-F238E27FC236}">
                <a16:creationId xmlns:a16="http://schemas.microsoft.com/office/drawing/2014/main" id="{534D6FE6-56DA-4558-88EC-2633D281195B}"/>
              </a:ext>
            </a:extLst>
          </p:cNvPr>
          <p:cNvSpPr/>
          <p:nvPr/>
        </p:nvSpPr>
        <p:spPr>
          <a:xfrm>
            <a:off x="7468695" y="371597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037B8677-C426-4E68-9EF3-F2E67B370A57}"/>
              </a:ext>
            </a:extLst>
          </p:cNvPr>
          <p:cNvSpPr txBox="1"/>
          <p:nvPr/>
        </p:nvSpPr>
        <p:spPr>
          <a:xfrm>
            <a:off x="7626871" y="3800413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1A398131-D881-497A-820C-B2B5F92DC784}"/>
              </a:ext>
            </a:extLst>
          </p:cNvPr>
          <p:cNvSpPr/>
          <p:nvPr/>
        </p:nvSpPr>
        <p:spPr>
          <a:xfrm>
            <a:off x="5980143" y="4562573"/>
            <a:ext cx="213268" cy="311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7144137-8D4D-418C-A3A3-25C351F198A2}"/>
              </a:ext>
            </a:extLst>
          </p:cNvPr>
          <p:cNvSpPr/>
          <p:nvPr/>
        </p:nvSpPr>
        <p:spPr>
          <a:xfrm>
            <a:off x="4428571" y="3582186"/>
            <a:ext cx="784452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1">
                <a:extLst>
                  <a:ext uri="{FF2B5EF4-FFF2-40B4-BE49-F238E27FC236}">
                    <a16:creationId xmlns:a16="http://schemas.microsoft.com/office/drawing/2014/main" id="{228663F5-5DB8-4F38-A200-E55BB17692E2}"/>
                  </a:ext>
                </a:extLst>
              </p:cNvPr>
              <p:cNvSpPr txBox="1"/>
              <p:nvPr/>
            </p:nvSpPr>
            <p:spPr>
              <a:xfrm>
                <a:off x="5615948" y="5275340"/>
                <a:ext cx="2080185" cy="4767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21">
                <a:extLst>
                  <a:ext uri="{FF2B5EF4-FFF2-40B4-BE49-F238E27FC236}">
                    <a16:creationId xmlns:a16="http://schemas.microsoft.com/office/drawing/2014/main" id="{228663F5-5DB8-4F38-A200-E55BB1769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48" y="5275340"/>
                <a:ext cx="2080185" cy="4767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0">
            <a:extLst>
              <a:ext uri="{FF2B5EF4-FFF2-40B4-BE49-F238E27FC236}">
                <a16:creationId xmlns:a16="http://schemas.microsoft.com/office/drawing/2014/main" id="{6EF55804-9E4E-4903-9BEE-FCF98EB063DF}"/>
              </a:ext>
            </a:extLst>
          </p:cNvPr>
          <p:cNvSpPr/>
          <p:nvPr/>
        </p:nvSpPr>
        <p:spPr>
          <a:xfrm>
            <a:off x="6758563" y="3583757"/>
            <a:ext cx="784452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B5FC2605-80C9-455D-B6C4-C477127E570A}"/>
              </a:ext>
            </a:extLst>
          </p:cNvPr>
          <p:cNvSpPr/>
          <p:nvPr/>
        </p:nvSpPr>
        <p:spPr>
          <a:xfrm>
            <a:off x="4403433" y="1875934"/>
            <a:ext cx="394810" cy="2388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E7B083DE-310C-4728-8DBB-C5D9D5893E09}"/>
              </a:ext>
            </a:extLst>
          </p:cNvPr>
          <p:cNvSpPr/>
          <p:nvPr/>
        </p:nvSpPr>
        <p:spPr>
          <a:xfrm>
            <a:off x="4405004" y="2113175"/>
            <a:ext cx="394810" cy="2482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3D750516-3590-4649-A79E-215106511586}"/>
              </a:ext>
            </a:extLst>
          </p:cNvPr>
          <p:cNvSpPr/>
          <p:nvPr/>
        </p:nvSpPr>
        <p:spPr>
          <a:xfrm>
            <a:off x="4357869" y="3951401"/>
            <a:ext cx="647763" cy="4226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E60ED24D-C67E-4499-B1DC-AB9E36B0A2FB}"/>
              </a:ext>
            </a:extLst>
          </p:cNvPr>
          <p:cNvSpPr/>
          <p:nvPr/>
        </p:nvSpPr>
        <p:spPr>
          <a:xfrm>
            <a:off x="6697289" y="3924692"/>
            <a:ext cx="551924" cy="4226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84AB3C2F-3A71-447E-86FF-88469D56532C}"/>
                  </a:ext>
                </a:extLst>
              </p:cNvPr>
              <p:cNvSpPr txBox="1"/>
              <p:nvPr/>
            </p:nvSpPr>
            <p:spPr>
              <a:xfrm>
                <a:off x="5636373" y="5861373"/>
                <a:ext cx="1085425" cy="4653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84AB3C2F-3A71-447E-86FF-88469D565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73" y="5861373"/>
                <a:ext cx="1085425" cy="4653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14">
            <a:extLst>
              <a:ext uri="{FF2B5EF4-FFF2-40B4-BE49-F238E27FC236}">
                <a16:creationId xmlns:a16="http://schemas.microsoft.com/office/drawing/2014/main" id="{25E49456-2A24-4BF0-92F8-34FCB7310725}"/>
              </a:ext>
            </a:extLst>
          </p:cNvPr>
          <p:cNvSpPr/>
          <p:nvPr/>
        </p:nvSpPr>
        <p:spPr>
          <a:xfrm>
            <a:off x="7592815" y="4958499"/>
            <a:ext cx="165446" cy="558026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14">
            <a:extLst>
              <a:ext uri="{FF2B5EF4-FFF2-40B4-BE49-F238E27FC236}">
                <a16:creationId xmlns:a16="http://schemas.microsoft.com/office/drawing/2014/main" id="{62255369-5744-4CF5-8A2F-5D11F6D09394}"/>
              </a:ext>
            </a:extLst>
          </p:cNvPr>
          <p:cNvSpPr/>
          <p:nvPr/>
        </p:nvSpPr>
        <p:spPr>
          <a:xfrm>
            <a:off x="7566105" y="5563386"/>
            <a:ext cx="165446" cy="558026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55868440-5F74-4FE4-B550-EA62300C1D90}"/>
              </a:ext>
            </a:extLst>
          </p:cNvPr>
          <p:cNvSpPr txBox="1"/>
          <p:nvPr/>
        </p:nvSpPr>
        <p:spPr>
          <a:xfrm>
            <a:off x="7645725" y="5054179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BD1E0EF5-468C-4116-AF7A-146E69526137}"/>
              </a:ext>
            </a:extLst>
          </p:cNvPr>
          <p:cNvSpPr txBox="1"/>
          <p:nvPr/>
        </p:nvSpPr>
        <p:spPr>
          <a:xfrm>
            <a:off x="7683433" y="5685774"/>
            <a:ext cx="866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1">
                <a:extLst>
                  <a:ext uri="{FF2B5EF4-FFF2-40B4-BE49-F238E27FC236}">
                    <a16:creationId xmlns:a16="http://schemas.microsoft.com/office/drawing/2014/main" id="{81F0112D-0229-4EBE-96FE-0E41E4A11977}"/>
                  </a:ext>
                </a:extLst>
              </p:cNvPr>
              <p:cNvSpPr txBox="1"/>
              <p:nvPr/>
            </p:nvSpPr>
            <p:spPr>
              <a:xfrm>
                <a:off x="4327618" y="2450441"/>
                <a:ext cx="927242" cy="4653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21">
                <a:extLst>
                  <a:ext uri="{FF2B5EF4-FFF2-40B4-BE49-F238E27FC236}">
                    <a16:creationId xmlns:a16="http://schemas.microsoft.com/office/drawing/2014/main" id="{81F0112D-0229-4EBE-96FE-0E41E4A1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18" y="2450441"/>
                <a:ext cx="927242" cy="4653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54">
            <a:extLst>
              <a:ext uri="{FF2B5EF4-FFF2-40B4-BE49-F238E27FC236}">
                <a16:creationId xmlns:a16="http://schemas.microsoft.com/office/drawing/2014/main" id="{A6FD5013-94DF-4696-9580-7F75C5932A9E}"/>
              </a:ext>
            </a:extLst>
          </p:cNvPr>
          <p:cNvSpPr/>
          <p:nvPr/>
        </p:nvSpPr>
        <p:spPr>
          <a:xfrm>
            <a:off x="5188445" y="2121831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A00CECD5-D31A-4D0E-99B0-8B42981701FA}"/>
              </a:ext>
            </a:extLst>
          </p:cNvPr>
          <p:cNvSpPr txBox="1"/>
          <p:nvPr/>
        </p:nvSpPr>
        <p:spPr>
          <a:xfrm>
            <a:off x="5514680" y="2050978"/>
            <a:ext cx="295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Differentiate. You will need to do this implicitly for the left, and use the quotient rule for the right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AEB0B04A-C2E0-48CC-B597-9A40B01B9C67}"/>
              </a:ext>
            </a:extLst>
          </p:cNvPr>
          <p:cNvSpPr/>
          <p:nvPr/>
        </p:nvSpPr>
        <p:spPr>
          <a:xfrm>
            <a:off x="6453054" y="4564144"/>
            <a:ext cx="213268" cy="311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A1BE02FD-D117-4902-90CC-E550BCAFE26F}"/>
              </a:ext>
            </a:extLst>
          </p:cNvPr>
          <p:cNvSpPr/>
          <p:nvPr/>
        </p:nvSpPr>
        <p:spPr>
          <a:xfrm>
            <a:off x="5862504" y="4640345"/>
            <a:ext cx="157296" cy="2047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6E8CCC5F-7629-4B70-AA55-66F5BDE62894}"/>
              </a:ext>
            </a:extLst>
          </p:cNvPr>
          <p:cNvSpPr/>
          <p:nvPr/>
        </p:nvSpPr>
        <p:spPr>
          <a:xfrm>
            <a:off x="6167304" y="4881645"/>
            <a:ext cx="208096" cy="2047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756FF6FB-2C78-49EF-ADFE-FC72483AF555}"/>
              </a:ext>
            </a:extLst>
          </p:cNvPr>
          <p:cNvSpPr/>
          <p:nvPr/>
        </p:nvSpPr>
        <p:spPr>
          <a:xfrm>
            <a:off x="6330950" y="4635499"/>
            <a:ext cx="165100" cy="1968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D3F46E75-F89E-4473-9DE4-3B823D0B0166}"/>
              </a:ext>
            </a:extLst>
          </p:cNvPr>
          <p:cNvSpPr/>
          <p:nvPr/>
        </p:nvSpPr>
        <p:spPr>
          <a:xfrm>
            <a:off x="6455989" y="5543550"/>
            <a:ext cx="551924" cy="188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0B6B7193-ACB3-47B4-9BFF-622A3688D8F5}"/>
              </a:ext>
            </a:extLst>
          </p:cNvPr>
          <p:cNvSpPr/>
          <p:nvPr/>
        </p:nvSpPr>
        <p:spPr>
          <a:xfrm>
            <a:off x="5897189" y="5321300"/>
            <a:ext cx="459161" cy="188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27367801-BCE6-4475-BC91-F06C4EBA498D}"/>
              </a:ext>
            </a:extLst>
          </p:cNvPr>
          <p:cNvSpPr/>
          <p:nvPr/>
        </p:nvSpPr>
        <p:spPr>
          <a:xfrm>
            <a:off x="6360739" y="5321300"/>
            <a:ext cx="332161" cy="188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5A9EB79D-2A1F-491D-9ADA-007945A73B47}"/>
              </a:ext>
            </a:extLst>
          </p:cNvPr>
          <p:cNvSpPr/>
          <p:nvPr/>
        </p:nvSpPr>
        <p:spPr>
          <a:xfrm>
            <a:off x="6887789" y="5327650"/>
            <a:ext cx="459161" cy="188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BC3DF4D0-E32F-4DC0-968B-4B3680696FB7}"/>
              </a:ext>
            </a:extLst>
          </p:cNvPr>
          <p:cNvSpPr/>
          <p:nvPr/>
        </p:nvSpPr>
        <p:spPr>
          <a:xfrm>
            <a:off x="7344989" y="5327650"/>
            <a:ext cx="236911" cy="188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ACCC924-4997-43D0-83A4-606DEC833747}"/>
              </a:ext>
            </a:extLst>
          </p:cNvPr>
          <p:cNvCxnSpPr>
            <a:cxnSpLocks/>
          </p:cNvCxnSpPr>
          <p:nvPr/>
        </p:nvCxnSpPr>
        <p:spPr>
          <a:xfrm>
            <a:off x="3742441" y="3167405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0" grpId="0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5" grpId="0" animBg="1"/>
      <p:bldP spid="25" grpId="1" animBg="1"/>
      <p:bldP spid="27" grpId="0" animBg="1"/>
      <p:bldP spid="27" grpId="1" animBg="1"/>
      <p:bldP spid="27" grpId="2" animBg="1"/>
      <p:bldP spid="27" grpId="3" animBg="1"/>
      <p:bldP spid="34" grpId="0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4BE9A24-65EA-4DB1-BE9A-98B971E49D6C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4BE9A24-65EA-4DB1-BE9A-98B971E4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1EDFEE1-6C5F-4FD8-B525-3BAD997B7E06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1EDFEE1-6C5F-4FD8-B525-3BAD997B7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D26C6E-92BC-4D26-A240-5F6A4C87ECE8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D26C6E-92BC-4D26-A240-5F6A4C87E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1928729-6226-4C86-A4CA-01DCAD333CA4}"/>
                  </a:ext>
                </a:extLst>
              </p:cNvPr>
              <p:cNvSpPr txBox="1"/>
              <p:nvPr/>
            </p:nvSpPr>
            <p:spPr>
              <a:xfrm>
                <a:off x="4037029" y="1245216"/>
                <a:ext cx="1524786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1928729-6226-4C86-A4CA-01DCAD333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29" y="1245216"/>
                <a:ext cx="1524786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967F891-1C84-41C6-9CE0-3C6ED780CC38}"/>
                  </a:ext>
                </a:extLst>
              </p:cNvPr>
              <p:cNvSpPr txBox="1"/>
              <p:nvPr/>
            </p:nvSpPr>
            <p:spPr>
              <a:xfrm>
                <a:off x="3727515" y="1868957"/>
                <a:ext cx="1221557" cy="44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967F891-1C84-41C6-9CE0-3C6ED780C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15" y="1868957"/>
                <a:ext cx="1221557" cy="442301"/>
              </a:xfrm>
              <a:prstGeom prst="rect">
                <a:avLst/>
              </a:prstGeom>
              <a:blipFill>
                <a:blip r:embed="rId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54">
            <a:extLst>
              <a:ext uri="{FF2B5EF4-FFF2-40B4-BE49-F238E27FC236}">
                <a16:creationId xmlns:a16="http://schemas.microsoft.com/office/drawing/2014/main" id="{5856AB32-2443-4234-BE3D-3367142CFB6F}"/>
              </a:ext>
            </a:extLst>
          </p:cNvPr>
          <p:cNvSpPr/>
          <p:nvPr/>
        </p:nvSpPr>
        <p:spPr>
          <a:xfrm>
            <a:off x="5365983" y="1507517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457194A9-3863-4DC0-A998-4C933EE885C8}"/>
              </a:ext>
            </a:extLst>
          </p:cNvPr>
          <p:cNvSpPr txBox="1"/>
          <p:nvPr/>
        </p:nvSpPr>
        <p:spPr>
          <a:xfrm>
            <a:off x="5733065" y="1598492"/>
            <a:ext cx="85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F8EC594-6896-419C-AE17-B9AE4ADA1D6C}"/>
                  </a:ext>
                </a:extLst>
              </p:cNvPr>
              <p:cNvSpPr txBox="1"/>
              <p:nvPr/>
            </p:nvSpPr>
            <p:spPr>
              <a:xfrm>
                <a:off x="3512270" y="2454989"/>
                <a:ext cx="993743" cy="44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F8EC594-6896-419C-AE17-B9AE4ADA1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70" y="2454989"/>
                <a:ext cx="993743" cy="446020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1">
                <a:extLst>
                  <a:ext uri="{FF2B5EF4-FFF2-40B4-BE49-F238E27FC236}">
                    <a16:creationId xmlns:a16="http://schemas.microsoft.com/office/drawing/2014/main" id="{81F0112D-0229-4EBE-96FE-0E41E4A11977}"/>
                  </a:ext>
                </a:extLst>
              </p:cNvPr>
              <p:cNvSpPr txBox="1"/>
              <p:nvPr/>
            </p:nvSpPr>
            <p:spPr>
              <a:xfrm>
                <a:off x="4327618" y="2450441"/>
                <a:ext cx="927242" cy="4653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21">
                <a:extLst>
                  <a:ext uri="{FF2B5EF4-FFF2-40B4-BE49-F238E27FC236}">
                    <a16:creationId xmlns:a16="http://schemas.microsoft.com/office/drawing/2014/main" id="{81F0112D-0229-4EBE-96FE-0E41E4A11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18" y="2450441"/>
                <a:ext cx="927242" cy="4653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54">
            <a:extLst>
              <a:ext uri="{FF2B5EF4-FFF2-40B4-BE49-F238E27FC236}">
                <a16:creationId xmlns:a16="http://schemas.microsoft.com/office/drawing/2014/main" id="{A6FD5013-94DF-4696-9580-7F75C5932A9E}"/>
              </a:ext>
            </a:extLst>
          </p:cNvPr>
          <p:cNvSpPr/>
          <p:nvPr/>
        </p:nvSpPr>
        <p:spPr>
          <a:xfrm>
            <a:off x="5188445" y="2121831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A00CECD5-D31A-4D0E-99B0-8B42981701FA}"/>
              </a:ext>
            </a:extLst>
          </p:cNvPr>
          <p:cNvSpPr txBox="1"/>
          <p:nvPr/>
        </p:nvSpPr>
        <p:spPr>
          <a:xfrm>
            <a:off x="5514680" y="2050978"/>
            <a:ext cx="295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Differentiate. You will need to do this implicitly for the left, and use the quotient rule for the right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969AB25-24D7-449A-85CE-3EF4195686F9}"/>
                  </a:ext>
                </a:extLst>
              </p:cNvPr>
              <p:cNvSpPr txBox="1"/>
              <p:nvPr/>
            </p:nvSpPr>
            <p:spPr>
              <a:xfrm>
                <a:off x="3843778" y="3078730"/>
                <a:ext cx="2000840" cy="474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969AB25-24D7-449A-85CE-3EF41956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778" y="3078730"/>
                <a:ext cx="2000840" cy="474489"/>
              </a:xfrm>
              <a:prstGeom prst="rect">
                <a:avLst/>
              </a:prstGeom>
              <a:blipFill>
                <a:blip r:embed="rId10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60EEE5B-1F76-4E64-A73A-22534B5A83B8}"/>
                  </a:ext>
                </a:extLst>
              </p:cNvPr>
              <p:cNvSpPr txBox="1"/>
              <p:nvPr/>
            </p:nvSpPr>
            <p:spPr>
              <a:xfrm>
                <a:off x="3817069" y="3674190"/>
                <a:ext cx="2338634" cy="474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B60EEE5B-1F76-4E64-A73A-22534B5A8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069" y="3674190"/>
                <a:ext cx="2338634" cy="4744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324E8EF-8C5E-427B-A1A8-51567A799DCE}"/>
                  </a:ext>
                </a:extLst>
              </p:cNvPr>
              <p:cNvSpPr txBox="1"/>
              <p:nvPr/>
            </p:nvSpPr>
            <p:spPr>
              <a:xfrm>
                <a:off x="3950615" y="4297930"/>
                <a:ext cx="2338634" cy="711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324E8EF-8C5E-427B-A1A8-51567A79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15" y="4297930"/>
                <a:ext cx="2338634" cy="7117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BB554F3-2D79-4E56-9854-D806299A3049}"/>
                  </a:ext>
                </a:extLst>
              </p:cNvPr>
              <p:cNvSpPr txBox="1"/>
              <p:nvPr/>
            </p:nvSpPr>
            <p:spPr>
              <a:xfrm>
                <a:off x="3942759" y="4987658"/>
                <a:ext cx="2338634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BB554F3-2D79-4E56-9854-D806299A3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59" y="4987658"/>
                <a:ext cx="2338634" cy="661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66CC697-C963-4C6D-9E21-A172FF2F319A}"/>
                  </a:ext>
                </a:extLst>
              </p:cNvPr>
              <p:cNvSpPr txBox="1"/>
              <p:nvPr/>
            </p:nvSpPr>
            <p:spPr>
              <a:xfrm>
                <a:off x="3906623" y="5667959"/>
                <a:ext cx="2183092" cy="469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66CC697-C963-4C6D-9E21-A172FF2F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23" y="5667959"/>
                <a:ext cx="2183092" cy="4690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6D412279-D793-4C16-91A5-C71DC3EE4323}"/>
                  </a:ext>
                </a:extLst>
              </p:cNvPr>
              <p:cNvSpPr txBox="1"/>
              <p:nvPr/>
            </p:nvSpPr>
            <p:spPr>
              <a:xfrm>
                <a:off x="3719658" y="6235138"/>
                <a:ext cx="1721179" cy="453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6D412279-D793-4C16-91A5-C71DC3EE4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58" y="6235138"/>
                <a:ext cx="1721179" cy="4530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54">
            <a:extLst>
              <a:ext uri="{FF2B5EF4-FFF2-40B4-BE49-F238E27FC236}">
                <a16:creationId xmlns:a16="http://schemas.microsoft.com/office/drawing/2014/main" id="{FB74BFF3-196F-434E-9E88-7ADBB7EFFBB3}"/>
              </a:ext>
            </a:extLst>
          </p:cNvPr>
          <p:cNvSpPr/>
          <p:nvPr/>
        </p:nvSpPr>
        <p:spPr>
          <a:xfrm>
            <a:off x="5614223" y="2736145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5" name="Arc 54">
            <a:extLst>
              <a:ext uri="{FF2B5EF4-FFF2-40B4-BE49-F238E27FC236}">
                <a16:creationId xmlns:a16="http://schemas.microsoft.com/office/drawing/2014/main" id="{9E164B69-68BE-46C9-8498-A43241F23A3F}"/>
              </a:ext>
            </a:extLst>
          </p:cNvPr>
          <p:cNvSpPr/>
          <p:nvPr/>
        </p:nvSpPr>
        <p:spPr>
          <a:xfrm>
            <a:off x="5878174" y="3320607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6" name="Arc 54">
            <a:extLst>
              <a:ext uri="{FF2B5EF4-FFF2-40B4-BE49-F238E27FC236}">
                <a16:creationId xmlns:a16="http://schemas.microsoft.com/office/drawing/2014/main" id="{BA84A547-00DA-4DCD-84BD-83FA94D7AF51}"/>
              </a:ext>
            </a:extLst>
          </p:cNvPr>
          <p:cNvSpPr/>
          <p:nvPr/>
        </p:nvSpPr>
        <p:spPr>
          <a:xfrm>
            <a:off x="6104417" y="3923922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7" name="Arc 54">
            <a:extLst>
              <a:ext uri="{FF2B5EF4-FFF2-40B4-BE49-F238E27FC236}">
                <a16:creationId xmlns:a16="http://schemas.microsoft.com/office/drawing/2014/main" id="{E5F51D66-9D83-45B1-A0EA-3555B97B9668}"/>
              </a:ext>
            </a:extLst>
          </p:cNvPr>
          <p:cNvSpPr/>
          <p:nvPr/>
        </p:nvSpPr>
        <p:spPr>
          <a:xfrm>
            <a:off x="6113844" y="4602652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8" name="Arc 54">
            <a:extLst>
              <a:ext uri="{FF2B5EF4-FFF2-40B4-BE49-F238E27FC236}">
                <a16:creationId xmlns:a16="http://schemas.microsoft.com/office/drawing/2014/main" id="{8A88C402-ACD6-4BCD-A291-AB0170375721}"/>
              </a:ext>
            </a:extLst>
          </p:cNvPr>
          <p:cNvSpPr/>
          <p:nvPr/>
        </p:nvSpPr>
        <p:spPr>
          <a:xfrm>
            <a:off x="6029003" y="5281382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9" name="Arc 54">
            <a:extLst>
              <a:ext uri="{FF2B5EF4-FFF2-40B4-BE49-F238E27FC236}">
                <a16:creationId xmlns:a16="http://schemas.microsoft.com/office/drawing/2014/main" id="{855C7A8E-83A9-4A83-8B1A-0FC06E69D85A}"/>
              </a:ext>
            </a:extLst>
          </p:cNvPr>
          <p:cNvSpPr/>
          <p:nvPr/>
        </p:nvSpPr>
        <p:spPr>
          <a:xfrm>
            <a:off x="5802759" y="5931832"/>
            <a:ext cx="365514" cy="57580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53">
                <a:extLst>
                  <a:ext uri="{FF2B5EF4-FFF2-40B4-BE49-F238E27FC236}">
                    <a16:creationId xmlns:a16="http://schemas.microsoft.com/office/drawing/2014/main" id="{70208EB9-654F-4DC9-901D-9384A9F3342B}"/>
                  </a:ext>
                </a:extLst>
              </p:cNvPr>
              <p:cNvSpPr txBox="1"/>
              <p:nvPr/>
            </p:nvSpPr>
            <p:spPr>
              <a:xfrm>
                <a:off x="5959312" y="2816120"/>
                <a:ext cx="1318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53">
                <a:extLst>
                  <a:ext uri="{FF2B5EF4-FFF2-40B4-BE49-F238E27FC236}">
                    <a16:creationId xmlns:a16="http://schemas.microsoft.com/office/drawing/2014/main" id="{70208EB9-654F-4DC9-901D-9384A9F33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12" y="2816120"/>
                <a:ext cx="1318181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53">
                <a:extLst>
                  <a:ext uri="{FF2B5EF4-FFF2-40B4-BE49-F238E27FC236}">
                    <a16:creationId xmlns:a16="http://schemas.microsoft.com/office/drawing/2014/main" id="{EA1FE26B-4820-4536-A44A-0C718D244502}"/>
                  </a:ext>
                </a:extLst>
              </p:cNvPr>
              <p:cNvSpPr txBox="1"/>
              <p:nvPr/>
            </p:nvSpPr>
            <p:spPr>
              <a:xfrm>
                <a:off x="6260970" y="3466570"/>
                <a:ext cx="17518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TextBox 53">
                <a:extLst>
                  <a:ext uri="{FF2B5EF4-FFF2-40B4-BE49-F238E27FC236}">
                    <a16:creationId xmlns:a16="http://schemas.microsoft.com/office/drawing/2014/main" id="{EA1FE26B-4820-4536-A44A-0C718D24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70" y="3466570"/>
                <a:ext cx="1751814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97171146-598E-4DA7-8C8B-732C7C091ACC}"/>
                  </a:ext>
                </a:extLst>
              </p:cNvPr>
              <p:cNvSpPr txBox="1"/>
              <p:nvPr/>
            </p:nvSpPr>
            <p:spPr>
              <a:xfrm>
                <a:off x="6391373" y="4022752"/>
                <a:ext cx="2149312" cy="35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97171146-598E-4DA7-8C8B-732C7C09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73" y="4022752"/>
                <a:ext cx="2149312" cy="354136"/>
              </a:xfrm>
              <a:prstGeom prst="rect">
                <a:avLst/>
              </a:prstGeom>
              <a:blipFill>
                <a:blip r:embed="rId18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53">
            <a:extLst>
              <a:ext uri="{FF2B5EF4-FFF2-40B4-BE49-F238E27FC236}">
                <a16:creationId xmlns:a16="http://schemas.microsoft.com/office/drawing/2014/main" id="{20E129C6-22FB-4BE7-8F53-EA0C58DC38D2}"/>
              </a:ext>
            </a:extLst>
          </p:cNvPr>
          <p:cNvSpPr txBox="1"/>
          <p:nvPr/>
        </p:nvSpPr>
        <p:spPr>
          <a:xfrm>
            <a:off x="6419653" y="4607214"/>
            <a:ext cx="169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the fraction in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TextBox 53">
            <a:extLst>
              <a:ext uri="{FF2B5EF4-FFF2-40B4-BE49-F238E27FC236}">
                <a16:creationId xmlns:a16="http://schemas.microsoft.com/office/drawing/2014/main" id="{CCF387C0-3FDF-4B57-A57B-F5CD787DAA17}"/>
              </a:ext>
            </a:extLst>
          </p:cNvPr>
          <p:cNvSpPr txBox="1"/>
          <p:nvPr/>
        </p:nvSpPr>
        <p:spPr>
          <a:xfrm>
            <a:off x="6334812" y="5267091"/>
            <a:ext cx="240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double bracket on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53">
            <a:extLst>
              <a:ext uri="{FF2B5EF4-FFF2-40B4-BE49-F238E27FC236}">
                <a16:creationId xmlns:a16="http://schemas.microsoft.com/office/drawing/2014/main" id="{42CD6EDC-8D1E-4522-A537-0EBC05D2E7E7}"/>
              </a:ext>
            </a:extLst>
          </p:cNvPr>
          <p:cNvSpPr txBox="1"/>
          <p:nvPr/>
        </p:nvSpPr>
        <p:spPr>
          <a:xfrm>
            <a:off x="6165131" y="6002381"/>
            <a:ext cx="116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CB04CF88-722B-4F41-BE73-123FE85B6CBD}"/>
              </a:ext>
            </a:extLst>
          </p:cNvPr>
          <p:cNvSpPr/>
          <p:nvPr/>
        </p:nvSpPr>
        <p:spPr>
          <a:xfrm>
            <a:off x="4546407" y="5280580"/>
            <a:ext cx="638336" cy="2435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20">
            <a:extLst>
              <a:ext uri="{FF2B5EF4-FFF2-40B4-BE49-F238E27FC236}">
                <a16:creationId xmlns:a16="http://schemas.microsoft.com/office/drawing/2014/main" id="{2214E0C6-E2D8-4DA6-B5F8-92167274E78A}"/>
              </a:ext>
            </a:extLst>
          </p:cNvPr>
          <p:cNvSpPr/>
          <p:nvPr/>
        </p:nvSpPr>
        <p:spPr>
          <a:xfrm>
            <a:off x="4538552" y="5885467"/>
            <a:ext cx="638336" cy="2435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20">
            <a:extLst>
              <a:ext uri="{FF2B5EF4-FFF2-40B4-BE49-F238E27FC236}">
                <a16:creationId xmlns:a16="http://schemas.microsoft.com/office/drawing/2014/main" id="{8252E1B4-D686-49B8-9697-F6A333D36F05}"/>
              </a:ext>
            </a:extLst>
          </p:cNvPr>
          <p:cNvSpPr/>
          <p:nvPr/>
        </p:nvSpPr>
        <p:spPr>
          <a:xfrm>
            <a:off x="5313121" y="5877611"/>
            <a:ext cx="638336" cy="2435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25B7A0F7-F87A-4CF7-AF1E-56656AC63A59}"/>
              </a:ext>
            </a:extLst>
          </p:cNvPr>
          <p:cNvSpPr/>
          <p:nvPr/>
        </p:nvSpPr>
        <p:spPr>
          <a:xfrm>
            <a:off x="5201571" y="5275867"/>
            <a:ext cx="171707" cy="2435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958EED6A-B250-4EF1-9AC9-58750854AE1E}"/>
              </a:ext>
            </a:extLst>
          </p:cNvPr>
          <p:cNvSpPr/>
          <p:nvPr/>
        </p:nvSpPr>
        <p:spPr>
          <a:xfrm>
            <a:off x="5514227" y="5230304"/>
            <a:ext cx="575488" cy="350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letting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𝑎𝑟𝑐𝑐𝑜𝑠𝑥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…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02912EC-D48B-4F1D-B950-E3B462D60050}"/>
                  </a:ext>
                </a:extLst>
              </p:cNvPr>
              <p:cNvSpPr txBox="1"/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02912EC-D48B-4F1D-B950-E3B462D6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0608E86-8B12-4FCF-928D-09FACCD73E0A}"/>
                  </a:ext>
                </a:extLst>
              </p:cNvPr>
              <p:cNvSpPr txBox="1"/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0608E86-8B12-4FCF-928D-09FACCD7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D8A828D-7B8E-452D-BA64-FE7A0734F609}"/>
              </a:ext>
            </a:extLst>
          </p:cNvPr>
          <p:cNvCxnSpPr>
            <a:cxnSpLocks/>
          </p:cNvCxnSpPr>
          <p:nvPr/>
        </p:nvCxnSpPr>
        <p:spPr>
          <a:xfrm>
            <a:off x="3742441" y="2121031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B3497CC-38D1-40E5-A8F1-660E02DAAECB}"/>
                  </a:ext>
                </a:extLst>
              </p:cNvPr>
              <p:cNvSpPr txBox="1"/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B3497CC-38D1-40E5-A8F1-660E02DA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7C598E0-2592-41A5-B773-368E7B03EB04}"/>
                  </a:ext>
                </a:extLst>
              </p:cNvPr>
              <p:cNvSpPr txBox="1"/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7C598E0-2592-41A5-B773-368E7B03E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3C2AAAF-26AC-448B-879B-EBD8116735A0}"/>
                  </a:ext>
                </a:extLst>
              </p:cNvPr>
              <p:cNvSpPr txBox="1"/>
              <p:nvPr/>
            </p:nvSpPr>
            <p:spPr>
              <a:xfrm>
                <a:off x="4454952" y="3334674"/>
                <a:ext cx="1304825" cy="35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3C2AAAF-26AC-448B-879B-EBD811673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52" y="3334674"/>
                <a:ext cx="1304825" cy="353238"/>
              </a:xfrm>
              <a:prstGeom prst="rect">
                <a:avLst/>
              </a:prstGeom>
              <a:blipFill>
                <a:blip r:embed="rId10"/>
                <a:stretch>
                  <a:fillRect r="-4206"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679E6D3-38F4-445A-8574-163DD317004F}"/>
                  </a:ext>
                </a:extLst>
              </p:cNvPr>
              <p:cNvSpPr txBox="1"/>
              <p:nvPr/>
            </p:nvSpPr>
            <p:spPr>
              <a:xfrm>
                <a:off x="4371682" y="3939560"/>
                <a:ext cx="1304825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679E6D3-38F4-445A-8574-163DD317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82" y="3939560"/>
                <a:ext cx="1304825" cy="3705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54">
            <a:extLst>
              <a:ext uri="{FF2B5EF4-FFF2-40B4-BE49-F238E27FC236}">
                <a16:creationId xmlns:a16="http://schemas.microsoft.com/office/drawing/2014/main" id="{DAF66EAF-6EC0-4D9A-AB1F-0523AD5858CF}"/>
              </a:ext>
            </a:extLst>
          </p:cNvPr>
          <p:cNvSpPr/>
          <p:nvPr/>
        </p:nvSpPr>
        <p:spPr>
          <a:xfrm>
            <a:off x="6453209" y="144467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3">
                <a:extLst>
                  <a:ext uri="{FF2B5EF4-FFF2-40B4-BE49-F238E27FC236}">
                    <a16:creationId xmlns:a16="http://schemas.microsoft.com/office/drawing/2014/main" id="{AA871BAB-FECF-4506-A705-31D7B65FC343}"/>
                  </a:ext>
                </a:extLst>
              </p:cNvPr>
              <p:cNvSpPr txBox="1"/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53">
                <a:extLst>
                  <a:ext uri="{FF2B5EF4-FFF2-40B4-BE49-F238E27FC236}">
                    <a16:creationId xmlns:a16="http://schemas.microsoft.com/office/drawing/2014/main" id="{AA871BAB-FECF-4506-A705-31D7B65FC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54">
            <a:extLst>
              <a:ext uri="{FF2B5EF4-FFF2-40B4-BE49-F238E27FC236}">
                <a16:creationId xmlns:a16="http://schemas.microsoft.com/office/drawing/2014/main" id="{EEA52C38-EE6A-44BA-A2DC-AA6C03AC33DF}"/>
              </a:ext>
            </a:extLst>
          </p:cNvPr>
          <p:cNvSpPr/>
          <p:nvPr/>
        </p:nvSpPr>
        <p:spPr>
          <a:xfrm>
            <a:off x="5700636" y="248319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Arc 54">
            <a:extLst>
              <a:ext uri="{FF2B5EF4-FFF2-40B4-BE49-F238E27FC236}">
                <a16:creationId xmlns:a16="http://schemas.microsoft.com/office/drawing/2014/main" id="{BC8953F9-8FA6-4CBE-990C-4F7750F16C5D}"/>
              </a:ext>
            </a:extLst>
          </p:cNvPr>
          <p:cNvSpPr/>
          <p:nvPr/>
        </p:nvSpPr>
        <p:spPr>
          <a:xfrm>
            <a:off x="5710063" y="3001667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2" name="Arc 54">
            <a:extLst>
              <a:ext uri="{FF2B5EF4-FFF2-40B4-BE49-F238E27FC236}">
                <a16:creationId xmlns:a16="http://schemas.microsoft.com/office/drawing/2014/main" id="{504D52D6-2A47-4CCA-8E80-70A7A1B47981}"/>
              </a:ext>
            </a:extLst>
          </p:cNvPr>
          <p:cNvSpPr/>
          <p:nvPr/>
        </p:nvSpPr>
        <p:spPr>
          <a:xfrm>
            <a:off x="5681783" y="3529568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AA4FE9E7-42B9-4D44-AD45-B3254A82631A}"/>
                  </a:ext>
                </a:extLst>
              </p:cNvPr>
              <p:cNvSpPr txBox="1"/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AA4FE9E7-42B9-4D44-AD45-B3254A826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43B81324-3B10-4DBE-99D3-BE331053296E}"/>
                  </a:ext>
                </a:extLst>
              </p:cNvPr>
              <p:cNvSpPr txBox="1"/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53">
                <a:extLst>
                  <a:ext uri="{FF2B5EF4-FFF2-40B4-BE49-F238E27FC236}">
                    <a16:creationId xmlns:a16="http://schemas.microsoft.com/office/drawing/2014/main" id="{43B81324-3B10-4DBE-99D3-BE3310532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44FEE8CF-1A60-4135-BF53-3C0C4BA706A2}"/>
                  </a:ext>
                </a:extLst>
              </p:cNvPr>
              <p:cNvSpPr txBox="1"/>
              <p:nvPr/>
            </p:nvSpPr>
            <p:spPr>
              <a:xfrm>
                <a:off x="3858704" y="4542797"/>
                <a:ext cx="481395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this point though, we still have the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at the front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 do we know that it should just be the positive one? (note that it isn’t good enough to just remove the negative sign)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44FEE8CF-1A60-4135-BF53-3C0C4BA70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704" y="4542797"/>
                <a:ext cx="4813955" cy="1169551"/>
              </a:xfrm>
              <a:prstGeom prst="rect">
                <a:avLst/>
              </a:prstGeom>
              <a:blipFill>
                <a:blip r:embed="rId15"/>
                <a:stretch>
                  <a:fillRect t="-1042" r="-380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3">
            <a:extLst>
              <a:ext uri="{FF2B5EF4-FFF2-40B4-BE49-F238E27FC236}">
                <a16:creationId xmlns:a16="http://schemas.microsoft.com/office/drawing/2014/main" id="{6D96D2CE-C676-4AE9-ADD0-C6F689E5C8BA}"/>
              </a:ext>
            </a:extLst>
          </p:cNvPr>
          <p:cNvSpPr txBox="1"/>
          <p:nvPr/>
        </p:nvSpPr>
        <p:spPr>
          <a:xfrm>
            <a:off x="6722884" y="1543502"/>
            <a:ext cx="81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66BEAB4-3023-4A1F-A5D7-88E5807E9390}"/>
              </a:ext>
            </a:extLst>
          </p:cNvPr>
          <p:cNvSpPr/>
          <p:nvPr/>
        </p:nvSpPr>
        <p:spPr>
          <a:xfrm>
            <a:off x="5512654" y="1348034"/>
            <a:ext cx="1076682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73940282-20C0-4BE4-B6C2-9904FF9AB3CA}"/>
              </a:ext>
            </a:extLst>
          </p:cNvPr>
          <p:cNvSpPr/>
          <p:nvPr/>
        </p:nvSpPr>
        <p:spPr>
          <a:xfrm>
            <a:off x="5005178" y="2386553"/>
            <a:ext cx="754599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E9911241-B223-4913-B3AF-5CA1A5DBD03E}"/>
              </a:ext>
            </a:extLst>
          </p:cNvPr>
          <p:cNvSpPr/>
          <p:nvPr/>
        </p:nvSpPr>
        <p:spPr>
          <a:xfrm>
            <a:off x="4940762" y="2850038"/>
            <a:ext cx="206273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4BE70377-1FD7-4395-8F60-90D785BC1801}"/>
              </a:ext>
            </a:extLst>
          </p:cNvPr>
          <p:cNvSpPr/>
          <p:nvPr/>
        </p:nvSpPr>
        <p:spPr>
          <a:xfrm>
            <a:off x="5278556" y="3423502"/>
            <a:ext cx="528355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52CC5C25-ECEB-4484-A23B-AB3AEB16A109}"/>
              </a:ext>
            </a:extLst>
          </p:cNvPr>
          <p:cNvSpPr/>
          <p:nvPr/>
        </p:nvSpPr>
        <p:spPr>
          <a:xfrm>
            <a:off x="5261274" y="4018962"/>
            <a:ext cx="309968" cy="24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692DF2FC-E87A-486D-9012-6F4B04AD8E8C}"/>
              </a:ext>
            </a:extLst>
          </p:cNvPr>
          <p:cNvSpPr/>
          <p:nvPr/>
        </p:nvSpPr>
        <p:spPr>
          <a:xfrm>
            <a:off x="5291124" y="1805235"/>
            <a:ext cx="760883" cy="2309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86423D2-24D9-4F51-813D-4297C9EFD900}"/>
              </a:ext>
            </a:extLst>
          </p:cNvPr>
          <p:cNvSpPr/>
          <p:nvPr/>
        </p:nvSpPr>
        <p:spPr>
          <a:xfrm>
            <a:off x="2137074" y="2736262"/>
            <a:ext cx="809326" cy="3244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A4339ACA-523B-4B18-9A61-C670F8362427}"/>
              </a:ext>
            </a:extLst>
          </p:cNvPr>
          <p:cNvSpPr/>
          <p:nvPr/>
        </p:nvSpPr>
        <p:spPr>
          <a:xfrm>
            <a:off x="4715174" y="3980862"/>
            <a:ext cx="809326" cy="3244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1" grpId="0" animBg="1"/>
      <p:bldP spid="22" grpId="0" animBg="1"/>
      <p:bldP spid="23" grpId="0"/>
      <p:bldP spid="24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A2B38271-7033-449F-8075-657F6B1FE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75" y="4025245"/>
            <a:ext cx="2827760" cy="2362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0332F35-C42B-4401-8C13-FD971E34059B}"/>
                  </a:ext>
                </a:extLst>
              </p:cNvPr>
              <p:cNvSpPr txBox="1"/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0332F35-C42B-4401-8C13-FD971E34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D89D6C-0F45-4CC0-9F7E-CD0B27D726F2}"/>
                  </a:ext>
                </a:extLst>
              </p:cNvPr>
              <p:cNvSpPr txBox="1"/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D89D6C-0F45-4CC0-9F7E-CD0B27D7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96E5769-5A74-48F1-8BE2-AA8A769D24B3}"/>
              </a:ext>
            </a:extLst>
          </p:cNvPr>
          <p:cNvCxnSpPr>
            <a:cxnSpLocks/>
          </p:cNvCxnSpPr>
          <p:nvPr/>
        </p:nvCxnSpPr>
        <p:spPr>
          <a:xfrm>
            <a:off x="3742441" y="2121031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2FE89-EF3C-45F4-9C80-5CA9593AD142}"/>
                  </a:ext>
                </a:extLst>
              </p:cNvPr>
              <p:cNvSpPr txBox="1"/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2FE89-EF3C-45F4-9C80-5CA9593AD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08CCA1F-B81B-42D0-A95C-17630A323F0F}"/>
                  </a:ext>
                </a:extLst>
              </p:cNvPr>
              <p:cNvSpPr txBox="1"/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08CCA1F-B81B-42D0-A95C-17630A32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8B30718C-8817-462E-9D73-80D9E1204682}"/>
                  </a:ext>
                </a:extLst>
              </p:cNvPr>
              <p:cNvSpPr txBox="1"/>
              <p:nvPr/>
            </p:nvSpPr>
            <p:spPr>
              <a:xfrm>
                <a:off x="4454952" y="3334674"/>
                <a:ext cx="1304825" cy="35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8B30718C-8817-462E-9D73-80D9E120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52" y="3334674"/>
                <a:ext cx="1304825" cy="353238"/>
              </a:xfrm>
              <a:prstGeom prst="rect">
                <a:avLst/>
              </a:prstGeom>
              <a:blipFill>
                <a:blip r:embed="rId11"/>
                <a:stretch>
                  <a:fillRect r="-4206"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695C2891-1485-4EA3-9CC2-C4776E1D0AD3}"/>
                  </a:ext>
                </a:extLst>
              </p:cNvPr>
              <p:cNvSpPr txBox="1"/>
              <p:nvPr/>
            </p:nvSpPr>
            <p:spPr>
              <a:xfrm>
                <a:off x="4371682" y="3939560"/>
                <a:ext cx="1304825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695C2891-1485-4EA3-9CC2-C4776E1D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82" y="3939560"/>
                <a:ext cx="1304825" cy="3705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54">
            <a:extLst>
              <a:ext uri="{FF2B5EF4-FFF2-40B4-BE49-F238E27FC236}">
                <a16:creationId xmlns:a16="http://schemas.microsoft.com/office/drawing/2014/main" id="{AA4AF4EE-066D-421B-91AE-98D40AED734B}"/>
              </a:ext>
            </a:extLst>
          </p:cNvPr>
          <p:cNvSpPr/>
          <p:nvPr/>
        </p:nvSpPr>
        <p:spPr>
          <a:xfrm>
            <a:off x="6453209" y="144467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EE46DE97-C575-473A-8399-6C790E8070D5}"/>
                  </a:ext>
                </a:extLst>
              </p:cNvPr>
              <p:cNvSpPr txBox="1"/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EE46DE97-C575-473A-8399-6C790E807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54">
            <a:extLst>
              <a:ext uri="{FF2B5EF4-FFF2-40B4-BE49-F238E27FC236}">
                <a16:creationId xmlns:a16="http://schemas.microsoft.com/office/drawing/2014/main" id="{7F75D23F-BDF8-4460-844F-ED8C0E978B92}"/>
              </a:ext>
            </a:extLst>
          </p:cNvPr>
          <p:cNvSpPr/>
          <p:nvPr/>
        </p:nvSpPr>
        <p:spPr>
          <a:xfrm>
            <a:off x="5700636" y="248319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Arc 54">
            <a:extLst>
              <a:ext uri="{FF2B5EF4-FFF2-40B4-BE49-F238E27FC236}">
                <a16:creationId xmlns:a16="http://schemas.microsoft.com/office/drawing/2014/main" id="{673671B2-75F7-404D-B192-A11C61F21FB1}"/>
              </a:ext>
            </a:extLst>
          </p:cNvPr>
          <p:cNvSpPr/>
          <p:nvPr/>
        </p:nvSpPr>
        <p:spPr>
          <a:xfrm>
            <a:off x="5710063" y="3001667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5" name="Arc 54">
            <a:extLst>
              <a:ext uri="{FF2B5EF4-FFF2-40B4-BE49-F238E27FC236}">
                <a16:creationId xmlns:a16="http://schemas.microsoft.com/office/drawing/2014/main" id="{4EE4C5AF-FB83-4347-A4E7-EC738CBCF7F6}"/>
              </a:ext>
            </a:extLst>
          </p:cNvPr>
          <p:cNvSpPr/>
          <p:nvPr/>
        </p:nvSpPr>
        <p:spPr>
          <a:xfrm>
            <a:off x="5681783" y="3529568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EFF52104-B168-4EC4-933A-5FFF622533CB}"/>
                  </a:ext>
                </a:extLst>
              </p:cNvPr>
              <p:cNvSpPr txBox="1"/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EFF52104-B168-4EC4-933A-5FFF6225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E9E4FCC1-BCB0-4A5B-8E6C-84215A121767}"/>
                  </a:ext>
                </a:extLst>
              </p:cNvPr>
              <p:cNvSpPr txBox="1"/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E9E4FCC1-BCB0-4A5B-8E6C-84215A12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53">
            <a:extLst>
              <a:ext uri="{FF2B5EF4-FFF2-40B4-BE49-F238E27FC236}">
                <a16:creationId xmlns:a16="http://schemas.microsoft.com/office/drawing/2014/main" id="{7216645B-17DD-433E-BAE6-313B4D02E935}"/>
              </a:ext>
            </a:extLst>
          </p:cNvPr>
          <p:cNvSpPr txBox="1"/>
          <p:nvPr/>
        </p:nvSpPr>
        <p:spPr>
          <a:xfrm>
            <a:off x="6722884" y="1543502"/>
            <a:ext cx="81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1D9D15-9ED5-4691-92EB-B0A80C28866E}"/>
                  </a:ext>
                </a:extLst>
              </p:cNvPr>
              <p:cNvSpPr txBox="1"/>
              <p:nvPr/>
            </p:nvSpPr>
            <p:spPr>
              <a:xfrm>
                <a:off x="601904" y="3393650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𝑎𝑟𝑐𝑐𝑜𝑠𝑥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defined for the domain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1D9D15-9ED5-4691-92EB-B0A80C28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4" y="3393650"/>
                <a:ext cx="2743200" cy="461665"/>
              </a:xfrm>
              <a:prstGeom prst="rect">
                <a:avLst/>
              </a:prstGeom>
              <a:blipFill>
                <a:blip r:embed="rId16"/>
                <a:stretch>
                  <a:fillRect t="-1333" r="-889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683A40A-F1FC-470B-805C-E36754A3E76A}"/>
                  </a:ext>
                </a:extLst>
              </p:cNvPr>
              <p:cNvSpPr txBox="1"/>
              <p:nvPr/>
            </p:nvSpPr>
            <p:spPr>
              <a:xfrm>
                <a:off x="3141641" y="5963180"/>
                <a:ext cx="27887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683A40A-F1FC-470B-805C-E36754A3E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41" y="5963180"/>
                <a:ext cx="278878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A45A3DF9-83BF-40B1-BE56-C585CF445EA6}"/>
                  </a:ext>
                </a:extLst>
              </p:cNvPr>
              <p:cNvSpPr txBox="1"/>
              <p:nvPr/>
            </p:nvSpPr>
            <p:spPr>
              <a:xfrm>
                <a:off x="1889447" y="3853147"/>
                <a:ext cx="27887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A45A3DF9-83BF-40B1-BE56-C585CF445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447" y="3853147"/>
                <a:ext cx="278878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7FDBF7BB-AEED-4FCE-921C-6711CBDEA823}"/>
                  </a:ext>
                </a:extLst>
              </p:cNvPr>
              <p:cNvSpPr txBox="1"/>
              <p:nvPr/>
            </p:nvSpPr>
            <p:spPr>
              <a:xfrm>
                <a:off x="2762114" y="4772626"/>
                <a:ext cx="21854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As you can see from the graph,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𝑎𝑟𝑐𝑐𝑜𝑠</m:t>
                    </m:r>
                    <m:r>
                      <a:rPr lang="en-US" sz="1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therefore has a range from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7FDBF7BB-AEED-4FCE-921C-6711CBDE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14" y="4772626"/>
                <a:ext cx="2185447" cy="646331"/>
              </a:xfrm>
              <a:prstGeom prst="rect">
                <a:avLst/>
              </a:prstGeom>
              <a:blipFill>
                <a:blip r:embed="rId19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F322CD05-EEAB-4414-BF85-1715838FD883}"/>
              </a:ext>
            </a:extLst>
          </p:cNvPr>
          <p:cNvCxnSpPr/>
          <p:nvPr/>
        </p:nvCxnSpPr>
        <p:spPr>
          <a:xfrm flipV="1">
            <a:off x="2854909" y="4128940"/>
            <a:ext cx="0" cy="1951349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A8FFF364-E7BF-46BA-9143-48D88E2BBA91}"/>
              </a:ext>
            </a:extLst>
          </p:cNvPr>
          <p:cNvCxnSpPr>
            <a:cxnSpLocks/>
          </p:cNvCxnSpPr>
          <p:nvPr/>
        </p:nvCxnSpPr>
        <p:spPr>
          <a:xfrm flipH="1">
            <a:off x="5725110" y="2298700"/>
            <a:ext cx="1082090" cy="103041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8D56241C-88AB-46D7-9CF1-A4FA1ADA3B2A}"/>
                  </a:ext>
                </a:extLst>
              </p:cNvPr>
              <p:cNvSpPr txBox="1"/>
              <p:nvPr/>
            </p:nvSpPr>
            <p:spPr>
              <a:xfrm>
                <a:off x="6749915" y="2092926"/>
                <a:ext cx="1606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𝑎𝑟𝑐𝑐𝑜𝑠</m:t>
                    </m:r>
                    <m:r>
                      <a:rPr lang="en-US" sz="1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has a range from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8D56241C-88AB-46D7-9CF1-A4FA1ADA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915" y="2092926"/>
                <a:ext cx="1606686" cy="461665"/>
              </a:xfrm>
              <a:prstGeom prst="rect">
                <a:avLst/>
              </a:prstGeom>
              <a:blipFill>
                <a:blip r:embed="rId2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5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6" grpId="0"/>
      <p:bldP spid="87" grpId="0"/>
      <p:bldP spid="88" grpId="0"/>
      <p:bldP spid="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0332F35-C42B-4401-8C13-FD971E34059B}"/>
                  </a:ext>
                </a:extLst>
              </p:cNvPr>
              <p:cNvSpPr txBox="1"/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0332F35-C42B-4401-8C13-FD971E34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D89D6C-0F45-4CC0-9F7E-CD0B27D726F2}"/>
                  </a:ext>
                </a:extLst>
              </p:cNvPr>
              <p:cNvSpPr txBox="1"/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D89D6C-0F45-4CC0-9F7E-CD0B27D7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96E5769-5A74-48F1-8BE2-AA8A769D24B3}"/>
              </a:ext>
            </a:extLst>
          </p:cNvPr>
          <p:cNvCxnSpPr>
            <a:cxnSpLocks/>
          </p:cNvCxnSpPr>
          <p:nvPr/>
        </p:nvCxnSpPr>
        <p:spPr>
          <a:xfrm>
            <a:off x="3742441" y="2121031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2FE89-EF3C-45F4-9C80-5CA9593AD142}"/>
                  </a:ext>
                </a:extLst>
              </p:cNvPr>
              <p:cNvSpPr txBox="1"/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2FE89-EF3C-45F4-9C80-5CA9593AD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08CCA1F-B81B-42D0-A95C-17630A323F0F}"/>
                  </a:ext>
                </a:extLst>
              </p:cNvPr>
              <p:cNvSpPr txBox="1"/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08CCA1F-B81B-42D0-A95C-17630A32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8B30718C-8817-462E-9D73-80D9E1204682}"/>
                  </a:ext>
                </a:extLst>
              </p:cNvPr>
              <p:cNvSpPr txBox="1"/>
              <p:nvPr/>
            </p:nvSpPr>
            <p:spPr>
              <a:xfrm>
                <a:off x="4454952" y="3334674"/>
                <a:ext cx="1304825" cy="35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8B30718C-8817-462E-9D73-80D9E120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52" y="3334674"/>
                <a:ext cx="1304825" cy="353238"/>
              </a:xfrm>
              <a:prstGeom prst="rect">
                <a:avLst/>
              </a:prstGeom>
              <a:blipFill>
                <a:blip r:embed="rId10"/>
                <a:stretch>
                  <a:fillRect r="-4206"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695C2891-1485-4EA3-9CC2-C4776E1D0AD3}"/>
                  </a:ext>
                </a:extLst>
              </p:cNvPr>
              <p:cNvSpPr txBox="1"/>
              <p:nvPr/>
            </p:nvSpPr>
            <p:spPr>
              <a:xfrm>
                <a:off x="4371682" y="3939560"/>
                <a:ext cx="1304825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695C2891-1485-4EA3-9CC2-C4776E1D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82" y="3939560"/>
                <a:ext cx="1304825" cy="3705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54">
            <a:extLst>
              <a:ext uri="{FF2B5EF4-FFF2-40B4-BE49-F238E27FC236}">
                <a16:creationId xmlns:a16="http://schemas.microsoft.com/office/drawing/2014/main" id="{AA4AF4EE-066D-421B-91AE-98D40AED734B}"/>
              </a:ext>
            </a:extLst>
          </p:cNvPr>
          <p:cNvSpPr/>
          <p:nvPr/>
        </p:nvSpPr>
        <p:spPr>
          <a:xfrm>
            <a:off x="6453209" y="144467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EE46DE97-C575-473A-8399-6C790E8070D5}"/>
                  </a:ext>
                </a:extLst>
              </p:cNvPr>
              <p:cNvSpPr txBox="1"/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EE46DE97-C575-473A-8399-6C790E807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54">
            <a:extLst>
              <a:ext uri="{FF2B5EF4-FFF2-40B4-BE49-F238E27FC236}">
                <a16:creationId xmlns:a16="http://schemas.microsoft.com/office/drawing/2014/main" id="{7F75D23F-BDF8-4460-844F-ED8C0E978B92}"/>
              </a:ext>
            </a:extLst>
          </p:cNvPr>
          <p:cNvSpPr/>
          <p:nvPr/>
        </p:nvSpPr>
        <p:spPr>
          <a:xfrm>
            <a:off x="5700636" y="248319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Arc 54">
            <a:extLst>
              <a:ext uri="{FF2B5EF4-FFF2-40B4-BE49-F238E27FC236}">
                <a16:creationId xmlns:a16="http://schemas.microsoft.com/office/drawing/2014/main" id="{673671B2-75F7-404D-B192-A11C61F21FB1}"/>
              </a:ext>
            </a:extLst>
          </p:cNvPr>
          <p:cNvSpPr/>
          <p:nvPr/>
        </p:nvSpPr>
        <p:spPr>
          <a:xfrm>
            <a:off x="5710063" y="3001667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5" name="Arc 54">
            <a:extLst>
              <a:ext uri="{FF2B5EF4-FFF2-40B4-BE49-F238E27FC236}">
                <a16:creationId xmlns:a16="http://schemas.microsoft.com/office/drawing/2014/main" id="{4EE4C5AF-FB83-4347-A4E7-EC738CBCF7F6}"/>
              </a:ext>
            </a:extLst>
          </p:cNvPr>
          <p:cNvSpPr/>
          <p:nvPr/>
        </p:nvSpPr>
        <p:spPr>
          <a:xfrm>
            <a:off x="5681783" y="3529568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EFF52104-B168-4EC4-933A-5FFF622533CB}"/>
                  </a:ext>
                </a:extLst>
              </p:cNvPr>
              <p:cNvSpPr txBox="1"/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EFF52104-B168-4EC4-933A-5FFF6225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E9E4FCC1-BCB0-4A5B-8E6C-84215A121767}"/>
                  </a:ext>
                </a:extLst>
              </p:cNvPr>
              <p:cNvSpPr txBox="1"/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E9E4FCC1-BCB0-4A5B-8E6C-84215A12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53">
            <a:extLst>
              <a:ext uri="{FF2B5EF4-FFF2-40B4-BE49-F238E27FC236}">
                <a16:creationId xmlns:a16="http://schemas.microsoft.com/office/drawing/2014/main" id="{7216645B-17DD-433E-BAE6-313B4D02E935}"/>
              </a:ext>
            </a:extLst>
          </p:cNvPr>
          <p:cNvSpPr txBox="1"/>
          <p:nvPr/>
        </p:nvSpPr>
        <p:spPr>
          <a:xfrm>
            <a:off x="6722884" y="1543502"/>
            <a:ext cx="81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A8FFF364-E7BF-46BA-9143-48D88E2BBA91}"/>
              </a:ext>
            </a:extLst>
          </p:cNvPr>
          <p:cNvCxnSpPr>
            <a:cxnSpLocks/>
          </p:cNvCxnSpPr>
          <p:nvPr/>
        </p:nvCxnSpPr>
        <p:spPr>
          <a:xfrm flipH="1">
            <a:off x="5725110" y="2298700"/>
            <a:ext cx="1082090" cy="103041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8D56241C-88AB-46D7-9CF1-A4FA1ADA3B2A}"/>
                  </a:ext>
                </a:extLst>
              </p:cNvPr>
              <p:cNvSpPr txBox="1"/>
              <p:nvPr/>
            </p:nvSpPr>
            <p:spPr>
              <a:xfrm>
                <a:off x="6749915" y="2092926"/>
                <a:ext cx="1606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𝑎𝑟𝑐𝑐𝑜𝑠</m:t>
                    </m:r>
                    <m:r>
                      <a:rPr lang="en-US" sz="12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has a range from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8D56241C-88AB-46D7-9CF1-A4FA1ADA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915" y="2092926"/>
                <a:ext cx="1606686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2D8FF27-9659-45C9-8578-1E7C58C518A9}"/>
                  </a:ext>
                </a:extLst>
              </p:cNvPr>
              <p:cNvSpPr txBox="1"/>
              <p:nvPr/>
            </p:nvSpPr>
            <p:spPr>
              <a:xfrm>
                <a:off x="241300" y="3632200"/>
                <a:ext cx="2120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So we are doing sine of a value from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2D8FF27-9659-45C9-8578-1E7C58C51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3632200"/>
                <a:ext cx="2120900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6D025F3F-1472-4D6A-B7EE-9A5E913B52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099" y="4227552"/>
            <a:ext cx="4132835" cy="928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1AEF09-FC61-4F10-A865-494FB4E7132B}"/>
                  </a:ext>
                </a:extLst>
              </p:cNvPr>
              <p:cNvSpPr txBox="1"/>
              <p:nvPr/>
            </p:nvSpPr>
            <p:spPr>
              <a:xfrm>
                <a:off x="145914" y="5179026"/>
                <a:ext cx="3803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So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must be in the range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0−1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1AEF09-FC61-4F10-A865-494FB4E71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4" y="5179026"/>
                <a:ext cx="3803786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05A47CD-DB44-4736-AE61-DB3310F2C71A}"/>
              </a:ext>
            </a:extLst>
          </p:cNvPr>
          <p:cNvCxnSpPr>
            <a:cxnSpLocks/>
          </p:cNvCxnSpPr>
          <p:nvPr/>
        </p:nvCxnSpPr>
        <p:spPr>
          <a:xfrm>
            <a:off x="495300" y="4149890"/>
            <a:ext cx="1676400" cy="1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9BA016E-165D-4406-8873-90E6523A2629}"/>
              </a:ext>
            </a:extLst>
          </p:cNvPr>
          <p:cNvCxnSpPr>
            <a:cxnSpLocks/>
          </p:cNvCxnSpPr>
          <p:nvPr/>
        </p:nvCxnSpPr>
        <p:spPr>
          <a:xfrm flipV="1">
            <a:off x="266700" y="4279900"/>
            <a:ext cx="0" cy="41609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84C4ADC-5960-437A-89E1-51EC14E9B1D7}"/>
                  </a:ext>
                </a:extLst>
              </p:cNvPr>
              <p:cNvSpPr txBox="1"/>
              <p:nvPr/>
            </p:nvSpPr>
            <p:spPr>
              <a:xfrm>
                <a:off x="1479414" y="5562607"/>
                <a:ext cx="6280286" cy="118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We used the identity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≡±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𝑠𝑖𝑛𝑦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a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0−1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then so must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Therefore we can write it as just the positive part</a:t>
                </a:r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84C4ADC-5960-437A-89E1-51EC14E9B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14" y="5562607"/>
                <a:ext cx="6280286" cy="11810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0">
            <a:extLst>
              <a:ext uri="{FF2B5EF4-FFF2-40B4-BE49-F238E27FC236}">
                <a16:creationId xmlns:a16="http://schemas.microsoft.com/office/drawing/2014/main" id="{41965DD1-ACE5-40BF-967C-D9ADE7B97955}"/>
              </a:ext>
            </a:extLst>
          </p:cNvPr>
          <p:cNvSpPr/>
          <p:nvPr/>
        </p:nvSpPr>
        <p:spPr>
          <a:xfrm>
            <a:off x="4660900" y="2386553"/>
            <a:ext cx="1098877" cy="2423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FC0D5AF5-F0EF-4B3B-95D1-2F638288FA90}"/>
              </a:ext>
            </a:extLst>
          </p:cNvPr>
          <p:cNvSpPr/>
          <p:nvPr/>
        </p:nvSpPr>
        <p:spPr>
          <a:xfrm>
            <a:off x="4673601" y="2843753"/>
            <a:ext cx="508000" cy="2804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C1DBA607-DC64-43C3-B66D-F3DEBE56F1E6}"/>
              </a:ext>
            </a:extLst>
          </p:cNvPr>
          <p:cNvSpPr/>
          <p:nvPr/>
        </p:nvSpPr>
        <p:spPr>
          <a:xfrm>
            <a:off x="4711700" y="3402553"/>
            <a:ext cx="1079500" cy="2931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652A491-598C-4DA2-BD32-186A49B24EF5}"/>
                  </a:ext>
                </a:extLst>
              </p:cNvPr>
              <p:cNvSpPr txBox="1"/>
              <p:nvPr/>
            </p:nvSpPr>
            <p:spPr>
              <a:xfrm>
                <a:off x="4442252" y="3334674"/>
                <a:ext cx="1304825" cy="35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652A491-598C-4DA2-BD32-186A49B24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52" y="3334674"/>
                <a:ext cx="1304825" cy="353238"/>
              </a:xfrm>
              <a:prstGeom prst="rect">
                <a:avLst/>
              </a:prstGeom>
              <a:blipFill>
                <a:blip r:embed="rId20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155CE6B-607E-4862-BD44-EE8622B7E8E2}"/>
                  </a:ext>
                </a:extLst>
              </p:cNvPr>
              <p:cNvSpPr txBox="1"/>
              <p:nvPr/>
            </p:nvSpPr>
            <p:spPr>
              <a:xfrm>
                <a:off x="4308182" y="3939560"/>
                <a:ext cx="1304825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155CE6B-607E-4862-BD44-EE8622B7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182" y="3939560"/>
                <a:ext cx="1304825" cy="37055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1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31" grpId="0"/>
      <p:bldP spid="3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652A491-598C-4DA2-BD32-186A49B24EF5}"/>
                  </a:ext>
                </a:extLst>
              </p:cNvPr>
              <p:cNvSpPr txBox="1"/>
              <p:nvPr/>
            </p:nvSpPr>
            <p:spPr>
              <a:xfrm>
                <a:off x="4442252" y="3334674"/>
                <a:ext cx="1304825" cy="35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652A491-598C-4DA2-BD32-186A49B24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52" y="3334674"/>
                <a:ext cx="1304825" cy="353238"/>
              </a:xfrm>
              <a:prstGeom prst="rect">
                <a:avLst/>
              </a:prstGeom>
              <a:blipFill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155CE6B-607E-4862-BD44-EE8622B7E8E2}"/>
                  </a:ext>
                </a:extLst>
              </p:cNvPr>
              <p:cNvSpPr txBox="1"/>
              <p:nvPr/>
            </p:nvSpPr>
            <p:spPr>
              <a:xfrm>
                <a:off x="4308182" y="3939560"/>
                <a:ext cx="1304825" cy="37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155CE6B-607E-4862-BD44-EE8622B7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182" y="3939560"/>
                <a:ext cx="1304825" cy="370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differentiate the inverse trigonometric functions implicitly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5912E3A-BAC8-4DDC-9C22-899FFE5D5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4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B15AB-40F7-4A11-9A36-317D67824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80E4B1D-547A-40CE-9E88-EF33A460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C35271-EE1F-46BB-971B-26CE3DD6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0332F35-C42B-4401-8C13-FD971E34059B}"/>
                  </a:ext>
                </a:extLst>
              </p:cNvPr>
              <p:cNvSpPr txBox="1"/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C0332F35-C42B-4401-8C13-FD971E340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56" y="1285915"/>
                <a:ext cx="1157141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D89D6C-0F45-4CC0-9F7E-CD0B27D726F2}"/>
                  </a:ext>
                </a:extLst>
              </p:cNvPr>
              <p:cNvSpPr txBox="1"/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D89D6C-0F45-4CC0-9F7E-CD0B27D7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28" y="1749399"/>
                <a:ext cx="1157141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96E5769-5A74-48F1-8BE2-AA8A769D24B3}"/>
              </a:ext>
            </a:extLst>
          </p:cNvPr>
          <p:cNvCxnSpPr>
            <a:cxnSpLocks/>
          </p:cNvCxnSpPr>
          <p:nvPr/>
        </p:nvCxnSpPr>
        <p:spPr>
          <a:xfrm>
            <a:off x="3742441" y="2121031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2FE89-EF3C-45F4-9C80-5CA9593AD142}"/>
                  </a:ext>
                </a:extLst>
              </p:cNvPr>
              <p:cNvSpPr txBox="1"/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802FE89-EF3C-45F4-9C80-5CA9593AD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5" y="2341718"/>
                <a:ext cx="113828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08CCA1F-B81B-42D0-A95C-17630A323F0F}"/>
                  </a:ext>
                </a:extLst>
              </p:cNvPr>
              <p:cNvSpPr txBox="1"/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08CCA1F-B81B-42D0-A95C-17630A32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55" y="2795775"/>
                <a:ext cx="740790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54">
            <a:extLst>
              <a:ext uri="{FF2B5EF4-FFF2-40B4-BE49-F238E27FC236}">
                <a16:creationId xmlns:a16="http://schemas.microsoft.com/office/drawing/2014/main" id="{AA4AF4EE-066D-421B-91AE-98D40AED734B}"/>
              </a:ext>
            </a:extLst>
          </p:cNvPr>
          <p:cNvSpPr/>
          <p:nvPr/>
        </p:nvSpPr>
        <p:spPr>
          <a:xfrm>
            <a:off x="6453209" y="144467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EE46DE97-C575-473A-8399-6C790E8070D5}"/>
                  </a:ext>
                </a:extLst>
              </p:cNvPr>
              <p:cNvSpPr txBox="1"/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TextBox 53">
                <a:extLst>
                  <a:ext uri="{FF2B5EF4-FFF2-40B4-BE49-F238E27FC236}">
                    <a16:creationId xmlns:a16="http://schemas.microsoft.com/office/drawing/2014/main" id="{EE46DE97-C575-473A-8399-6C790E807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166" y="2552170"/>
                <a:ext cx="136531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54">
            <a:extLst>
              <a:ext uri="{FF2B5EF4-FFF2-40B4-BE49-F238E27FC236}">
                <a16:creationId xmlns:a16="http://schemas.microsoft.com/office/drawing/2014/main" id="{7F75D23F-BDF8-4460-844F-ED8C0E978B92}"/>
              </a:ext>
            </a:extLst>
          </p:cNvPr>
          <p:cNvSpPr/>
          <p:nvPr/>
        </p:nvSpPr>
        <p:spPr>
          <a:xfrm>
            <a:off x="5700636" y="2483193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Arc 54">
            <a:extLst>
              <a:ext uri="{FF2B5EF4-FFF2-40B4-BE49-F238E27FC236}">
                <a16:creationId xmlns:a16="http://schemas.microsoft.com/office/drawing/2014/main" id="{673671B2-75F7-404D-B192-A11C61F21FB1}"/>
              </a:ext>
            </a:extLst>
          </p:cNvPr>
          <p:cNvSpPr/>
          <p:nvPr/>
        </p:nvSpPr>
        <p:spPr>
          <a:xfrm>
            <a:off x="5710063" y="3001667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5" name="Arc 54">
            <a:extLst>
              <a:ext uri="{FF2B5EF4-FFF2-40B4-BE49-F238E27FC236}">
                <a16:creationId xmlns:a16="http://schemas.microsoft.com/office/drawing/2014/main" id="{4EE4C5AF-FB83-4347-A4E7-EC738CBCF7F6}"/>
              </a:ext>
            </a:extLst>
          </p:cNvPr>
          <p:cNvSpPr/>
          <p:nvPr/>
        </p:nvSpPr>
        <p:spPr>
          <a:xfrm>
            <a:off x="5681783" y="3529568"/>
            <a:ext cx="286956" cy="47839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EFF52104-B168-4EC4-933A-5FFF622533CB}"/>
                  </a:ext>
                </a:extLst>
              </p:cNvPr>
              <p:cNvSpPr txBox="1"/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EFF52104-B168-4EC4-933A-5FFF6225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727" y="3070644"/>
                <a:ext cx="243997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E9E4FCC1-BCB0-4A5B-8E6C-84215A121767}"/>
                  </a:ext>
                </a:extLst>
              </p:cNvPr>
              <p:cNvSpPr txBox="1"/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E9E4FCC1-BCB0-4A5B-8E6C-84215A12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59" y="3617399"/>
                <a:ext cx="121448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53">
            <a:extLst>
              <a:ext uri="{FF2B5EF4-FFF2-40B4-BE49-F238E27FC236}">
                <a16:creationId xmlns:a16="http://schemas.microsoft.com/office/drawing/2014/main" id="{7216645B-17DD-433E-BAE6-313B4D02E935}"/>
              </a:ext>
            </a:extLst>
          </p:cNvPr>
          <p:cNvSpPr txBox="1"/>
          <p:nvPr/>
        </p:nvSpPr>
        <p:spPr>
          <a:xfrm>
            <a:off x="6722884" y="1543502"/>
            <a:ext cx="81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61CF28-69F2-40DC-843C-E6A4B038D158}"/>
              </a:ext>
            </a:extLst>
          </p:cNvPr>
          <p:cNvSpPr txBox="1"/>
          <p:nvPr/>
        </p:nvSpPr>
        <p:spPr>
          <a:xfrm>
            <a:off x="1320800" y="4864100"/>
            <a:ext cx="659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It is really important that you show this, rather than just assuming/trying to gloss over the explanation!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3D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5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AE124F8-ABAF-41D4-9130-D1A6011EF79B}"/>
              </a:ext>
            </a:extLst>
          </p:cNvPr>
          <p:cNvSpPr/>
          <p:nvPr/>
        </p:nvSpPr>
        <p:spPr>
          <a:xfrm>
            <a:off x="6146800" y="2222500"/>
            <a:ext cx="1587500" cy="1104900"/>
          </a:xfrm>
          <a:custGeom>
            <a:avLst/>
            <a:gdLst>
              <a:gd name="connsiteX0" fmla="*/ 0 w 1587500"/>
              <a:gd name="connsiteY0" fmla="*/ 1104900 h 1104900"/>
              <a:gd name="connsiteX1" fmla="*/ 3175 w 1587500"/>
              <a:gd name="connsiteY1" fmla="*/ 0 h 1104900"/>
              <a:gd name="connsiteX2" fmla="*/ 168275 w 1587500"/>
              <a:gd name="connsiteY2" fmla="*/ 203200 h 1104900"/>
              <a:gd name="connsiteX3" fmla="*/ 333375 w 1587500"/>
              <a:gd name="connsiteY3" fmla="*/ 393700 h 1104900"/>
              <a:gd name="connsiteX4" fmla="*/ 523875 w 1587500"/>
              <a:gd name="connsiteY4" fmla="*/ 527050 h 1104900"/>
              <a:gd name="connsiteX5" fmla="*/ 733425 w 1587500"/>
              <a:gd name="connsiteY5" fmla="*/ 657225 h 1104900"/>
              <a:gd name="connsiteX6" fmla="*/ 955675 w 1587500"/>
              <a:gd name="connsiteY6" fmla="*/ 752475 h 1104900"/>
              <a:gd name="connsiteX7" fmla="*/ 1184275 w 1587500"/>
              <a:gd name="connsiteY7" fmla="*/ 831850 h 1104900"/>
              <a:gd name="connsiteX8" fmla="*/ 1384300 w 1587500"/>
              <a:gd name="connsiteY8" fmla="*/ 889000 h 1104900"/>
              <a:gd name="connsiteX9" fmla="*/ 1584325 w 1587500"/>
              <a:gd name="connsiteY9" fmla="*/ 901700 h 1104900"/>
              <a:gd name="connsiteX10" fmla="*/ 1587500 w 1587500"/>
              <a:gd name="connsiteY10" fmla="*/ 1089025 h 1104900"/>
              <a:gd name="connsiteX11" fmla="*/ 0 w 1587500"/>
              <a:gd name="connsiteY1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7500" h="1104900">
                <a:moveTo>
                  <a:pt x="0" y="1104900"/>
                </a:moveTo>
                <a:cubicBezTo>
                  <a:pt x="1058" y="736600"/>
                  <a:pt x="2117" y="368300"/>
                  <a:pt x="3175" y="0"/>
                </a:cubicBezTo>
                <a:lnTo>
                  <a:pt x="168275" y="203200"/>
                </a:lnTo>
                <a:lnTo>
                  <a:pt x="333375" y="393700"/>
                </a:lnTo>
                <a:lnTo>
                  <a:pt x="523875" y="527050"/>
                </a:lnTo>
                <a:lnTo>
                  <a:pt x="733425" y="657225"/>
                </a:lnTo>
                <a:lnTo>
                  <a:pt x="955675" y="752475"/>
                </a:lnTo>
                <a:lnTo>
                  <a:pt x="1184275" y="831850"/>
                </a:lnTo>
                <a:lnTo>
                  <a:pt x="1384300" y="889000"/>
                </a:lnTo>
                <a:lnTo>
                  <a:pt x="1584325" y="901700"/>
                </a:lnTo>
                <a:cubicBezTo>
                  <a:pt x="1585383" y="964142"/>
                  <a:pt x="1586442" y="1026583"/>
                  <a:pt x="1587500" y="1089025"/>
                </a:cubicBezTo>
                <a:lnTo>
                  <a:pt x="0" y="11049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it is known as an ‘improper’ integral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To the right is the curve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742623" y="2687807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23" y="2687807"/>
                <a:ext cx="567335" cy="404726"/>
              </a:xfrm>
              <a:prstGeom prst="rect">
                <a:avLst/>
              </a:prstGeom>
              <a:blipFill>
                <a:blip r:embed="rId3"/>
                <a:stretch>
                  <a:fillRect l="-6452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</p:cNvCxnSpPr>
          <p:nvPr/>
        </p:nvCxnSpPr>
        <p:spPr>
          <a:xfrm flipV="1">
            <a:off x="6149975" y="2247900"/>
            <a:ext cx="0" cy="1069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057653" y="3356345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653" y="3356345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10000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464053" y="2937245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53" y="2937245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12903" r="-96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6073527" y="4404095"/>
                <a:ext cx="1594097" cy="599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27" y="4404095"/>
                <a:ext cx="1594097" cy="599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FACB2505-7E96-4FC6-B120-420BBD869AC4}"/>
              </a:ext>
            </a:extLst>
          </p:cNvPr>
          <p:cNvSpPr/>
          <p:nvPr/>
        </p:nvSpPr>
        <p:spPr>
          <a:xfrm rot="10800000">
            <a:off x="5867400" y="-533400"/>
            <a:ext cx="4229100" cy="3676650"/>
          </a:xfrm>
          <a:prstGeom prst="arc">
            <a:avLst>
              <a:gd name="adj1" fmla="val 16591199"/>
              <a:gd name="adj2" fmla="val 2104769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E6F4B-E41D-4969-860A-ABBC22DB6165}"/>
              </a:ext>
            </a:extLst>
          </p:cNvPr>
          <p:cNvSpPr txBox="1"/>
          <p:nvPr/>
        </p:nvSpPr>
        <p:spPr>
          <a:xfrm>
            <a:off x="5076824" y="3752850"/>
            <a:ext cx="344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indicated is finite and given by the integral: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5" grpId="0"/>
      <p:bldP spid="16" grpId="0"/>
      <p:bldP spid="17" grpId="0"/>
      <p:bldP spid="19" grpId="0"/>
      <p:bldP spid="22" grpId="0"/>
      <p:bldP spid="26" grpId="0"/>
      <p:bldP spid="5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will involve functions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a constant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Often, you will have to manipulate a function you are given into one of these forms...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The function we are trying to integrate looks similar to the one in the top left corner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So we will try to manipulate it into that form…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 r="-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9EFEA4D-7B33-4C69-8DD4-292FF95E6E42}"/>
                  </a:ext>
                </a:extLst>
              </p:cNvPr>
              <p:cNvSpPr txBox="1"/>
              <p:nvPr/>
            </p:nvSpPr>
            <p:spPr>
              <a:xfrm>
                <a:off x="4204355" y="1272618"/>
                <a:ext cx="1028615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9EFEA4D-7B33-4C69-8DD4-292FF95E6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5" y="1272618"/>
                <a:ext cx="1028615" cy="484428"/>
              </a:xfrm>
              <a:prstGeom prst="rect">
                <a:avLst/>
              </a:prstGeom>
              <a:blipFill>
                <a:blip r:embed="rId4"/>
                <a:stretch>
                  <a:fillRect l="-62500" t="-159494" r="-7143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F46213-93E7-4FE0-A5E7-934098D93102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F46213-93E7-4FE0-A5E7-934098D93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271F84-B0C5-4899-96E4-1215DCFD4EF3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271F84-B0C5-4899-96E4-1215DCFD4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07F9422-8C0F-4DE9-B318-E4A70646156D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07F9422-8C0F-4DE9-B318-E4A70646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0EF939A-46C0-4806-8E6F-B8D059668CBC}"/>
              </a:ext>
            </a:extLst>
          </p:cNvPr>
          <p:cNvCxnSpPr>
            <a:cxnSpLocks/>
          </p:cNvCxnSpPr>
          <p:nvPr/>
        </p:nvCxnSpPr>
        <p:spPr>
          <a:xfrm flipH="1">
            <a:off x="1904215" y="141402"/>
            <a:ext cx="1121789" cy="94268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ED922B-02D3-4682-97CB-47148DE27473}"/>
              </a:ext>
            </a:extLst>
          </p:cNvPr>
          <p:cNvSpPr/>
          <p:nvPr/>
        </p:nvSpPr>
        <p:spPr>
          <a:xfrm>
            <a:off x="4345757" y="1272619"/>
            <a:ext cx="659875" cy="471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B43E096-070A-41E9-A753-03FBBE879D9C}"/>
              </a:ext>
            </a:extLst>
          </p:cNvPr>
          <p:cNvSpPr/>
          <p:nvPr/>
        </p:nvSpPr>
        <p:spPr>
          <a:xfrm>
            <a:off x="1095081" y="1"/>
            <a:ext cx="667731" cy="471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2BA6954-F8E7-46DA-8B34-5A0F64A14F78}"/>
                  </a:ext>
                </a:extLst>
              </p:cNvPr>
              <p:cNvSpPr txBox="1"/>
              <p:nvPr/>
            </p:nvSpPr>
            <p:spPr>
              <a:xfrm>
                <a:off x="4036244" y="1915213"/>
                <a:ext cx="1463927" cy="603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2BA6954-F8E7-46DA-8B34-5A0F64A1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44" y="1915213"/>
                <a:ext cx="1463927" cy="603499"/>
              </a:xfrm>
              <a:prstGeom prst="rect">
                <a:avLst/>
              </a:prstGeom>
              <a:blipFill>
                <a:blip r:embed="rId8"/>
                <a:stretch>
                  <a:fillRect l="-32500" t="-126263" r="-2083" b="-156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E879CE-DBD1-4348-8D23-04A6F2A8CE90}"/>
                  </a:ext>
                </a:extLst>
              </p:cNvPr>
              <p:cNvSpPr txBox="1"/>
              <p:nvPr/>
            </p:nvSpPr>
            <p:spPr>
              <a:xfrm>
                <a:off x="4037816" y="2718063"/>
                <a:ext cx="1366143" cy="603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E879CE-DBD1-4348-8D23-04A6F2A8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16" y="2718063"/>
                <a:ext cx="1366143" cy="603499"/>
              </a:xfrm>
              <a:prstGeom prst="rect">
                <a:avLst/>
              </a:prstGeom>
              <a:blipFill>
                <a:blip r:embed="rId9"/>
                <a:stretch>
                  <a:fillRect l="-34821" t="-127273" r="-2232" b="-1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21B8DC8-AD0D-40AB-8E1C-95F61129C217}"/>
                  </a:ext>
                </a:extLst>
              </p:cNvPr>
              <p:cNvSpPr txBox="1"/>
              <p:nvPr/>
            </p:nvSpPr>
            <p:spPr>
              <a:xfrm>
                <a:off x="4011108" y="3520911"/>
                <a:ext cx="1541256" cy="603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21B8DC8-AD0D-40AB-8E1C-95F61129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08" y="3520911"/>
                <a:ext cx="1541256" cy="603499"/>
              </a:xfrm>
              <a:prstGeom prst="rect">
                <a:avLst/>
              </a:prstGeom>
              <a:blipFill>
                <a:blip r:embed="rId10"/>
                <a:stretch>
                  <a:fillRect l="-24111" t="-127273" r="-1581" b="-15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9BAC4B3-397E-4F78-B434-B6B489272974}"/>
                  </a:ext>
                </a:extLst>
              </p:cNvPr>
              <p:cNvSpPr txBox="1"/>
              <p:nvPr/>
            </p:nvSpPr>
            <p:spPr>
              <a:xfrm>
                <a:off x="4022105" y="4352043"/>
                <a:ext cx="1462452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9BAC4B3-397E-4F78-B434-B6B489272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05" y="4352043"/>
                <a:ext cx="1462452" cy="484428"/>
              </a:xfrm>
              <a:prstGeom prst="rect">
                <a:avLst/>
              </a:prstGeom>
              <a:blipFill>
                <a:blip r:embed="rId11"/>
                <a:stretch>
                  <a:fillRect l="-25417" t="-159494" r="-1667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1DED08C-EF88-4680-9280-0D2807297BB1}"/>
                  </a:ext>
                </a:extLst>
              </p:cNvPr>
              <p:cNvSpPr txBox="1"/>
              <p:nvPr/>
            </p:nvSpPr>
            <p:spPr>
              <a:xfrm>
                <a:off x="4023676" y="5720500"/>
                <a:ext cx="98071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𝑟𝑐𝑠𝑖𝑛𝑢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1DED08C-EF88-4680-9280-0D2807297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76" y="5720500"/>
                <a:ext cx="980718" cy="184666"/>
              </a:xfrm>
              <a:prstGeom prst="rect">
                <a:avLst/>
              </a:prstGeom>
              <a:blipFill>
                <a:blip r:embed="rId12"/>
                <a:stretch>
                  <a:fillRect l="-1242" r="-1863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C5DA2D4-7658-42AA-9E0A-234481341FDD}"/>
                  </a:ext>
                </a:extLst>
              </p:cNvPr>
              <p:cNvSpPr txBox="1"/>
              <p:nvPr/>
            </p:nvSpPr>
            <p:spPr>
              <a:xfrm>
                <a:off x="4015821" y="6221691"/>
                <a:ext cx="1156599" cy="31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C5DA2D4-7658-42AA-9E0A-234481341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821" y="6221691"/>
                <a:ext cx="1156599" cy="316240"/>
              </a:xfrm>
              <a:prstGeom prst="rect">
                <a:avLst/>
              </a:prstGeom>
              <a:blipFill>
                <a:blip r:embed="rId13"/>
                <a:stretch>
                  <a:fillRect l="-1058" t="-1961" r="-1587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54">
            <a:extLst>
              <a:ext uri="{FF2B5EF4-FFF2-40B4-BE49-F238E27FC236}">
                <a16:creationId xmlns:a16="http://schemas.microsoft.com/office/drawing/2014/main" id="{F13EE778-F0DD-45ED-B645-B5D76FF68053}"/>
              </a:ext>
            </a:extLst>
          </p:cNvPr>
          <p:cNvSpPr/>
          <p:nvPr/>
        </p:nvSpPr>
        <p:spPr>
          <a:xfrm>
            <a:off x="5389553" y="1593131"/>
            <a:ext cx="323091" cy="5561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E697762E-71FE-44D9-B92B-BE5A9BD7C5E9}"/>
                  </a:ext>
                </a:extLst>
              </p:cNvPr>
              <p:cNvSpPr txBox="1"/>
              <p:nvPr/>
            </p:nvSpPr>
            <p:spPr>
              <a:xfrm>
                <a:off x="5656082" y="1600062"/>
                <a:ext cx="1847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(inside the root sign)</a:t>
                </a:r>
              </a:p>
            </p:txBody>
          </p:sp>
        </mc:Choice>
        <mc:Fallback xmlns="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E697762E-71FE-44D9-B92B-BE5A9BD7C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82" y="1600062"/>
                <a:ext cx="1847654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3">
                <a:extLst>
                  <a:ext uri="{FF2B5EF4-FFF2-40B4-BE49-F238E27FC236}">
                    <a16:creationId xmlns:a16="http://schemas.microsoft.com/office/drawing/2014/main" id="{FF610616-6F2A-4002-87C5-7D829D78BB63}"/>
                  </a:ext>
                </a:extLst>
              </p:cNvPr>
              <p:cNvSpPr txBox="1"/>
              <p:nvPr/>
            </p:nvSpPr>
            <p:spPr>
              <a:xfrm>
                <a:off x="5618376" y="2382488"/>
                <a:ext cx="1885361" cy="301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part</a:t>
                </a:r>
              </a:p>
            </p:txBody>
          </p:sp>
        </mc:Choice>
        <mc:Fallback xmlns="">
          <p:sp>
            <p:nvSpPr>
              <p:cNvPr id="28" name="TextBox 53">
                <a:extLst>
                  <a:ext uri="{FF2B5EF4-FFF2-40B4-BE49-F238E27FC236}">
                    <a16:creationId xmlns:a16="http://schemas.microsoft.com/office/drawing/2014/main" id="{FF610616-6F2A-4002-87C5-7D829D78B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76" y="2382488"/>
                <a:ext cx="1885361" cy="301173"/>
              </a:xfrm>
              <a:prstGeom prst="rect">
                <a:avLst/>
              </a:prstGeom>
              <a:blipFill>
                <a:blip r:embed="rId15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3">
                <a:extLst>
                  <a:ext uri="{FF2B5EF4-FFF2-40B4-BE49-F238E27FC236}">
                    <a16:creationId xmlns:a16="http://schemas.microsoft.com/office/drawing/2014/main" id="{20B36E5F-A9B4-4D4B-929A-646C0529866D}"/>
                  </a:ext>
                </a:extLst>
              </p:cNvPr>
              <p:cNvSpPr txBox="1"/>
              <p:nvPr/>
            </p:nvSpPr>
            <p:spPr>
              <a:xfrm>
                <a:off x="5769204" y="3014085"/>
                <a:ext cx="1696825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of the integral as a factor</a:t>
                </a:r>
              </a:p>
            </p:txBody>
          </p:sp>
        </mc:Choice>
        <mc:Fallback xmlns="">
          <p:sp>
            <p:nvSpPr>
              <p:cNvPr id="29" name="TextBox 53">
                <a:extLst>
                  <a:ext uri="{FF2B5EF4-FFF2-40B4-BE49-F238E27FC236}">
                    <a16:creationId xmlns:a16="http://schemas.microsoft.com/office/drawing/2014/main" id="{20B36E5F-A9B4-4D4B-929A-646C0529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204" y="3014085"/>
                <a:ext cx="1696825" cy="538802"/>
              </a:xfrm>
              <a:prstGeom prst="rect">
                <a:avLst/>
              </a:prstGeom>
              <a:blipFill>
                <a:blip r:embed="rId16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572E9A5B-6A33-4243-BF4C-74D83B2356A3}"/>
                  </a:ext>
                </a:extLst>
              </p:cNvPr>
              <p:cNvSpPr txBox="1"/>
              <p:nvPr/>
            </p:nvSpPr>
            <p:spPr>
              <a:xfrm>
                <a:off x="5722069" y="3966191"/>
                <a:ext cx="2092750" cy="33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572E9A5B-6A33-4243-BF4C-74D83B235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69" y="3966191"/>
                <a:ext cx="2092750" cy="339452"/>
              </a:xfrm>
              <a:prstGeom prst="rect">
                <a:avLst/>
              </a:prstGeom>
              <a:blipFill>
                <a:blip r:embed="rId1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2EC6F6A3-5D9E-4314-9268-DA59DEC76A18}"/>
                  </a:ext>
                </a:extLst>
              </p:cNvPr>
              <p:cNvSpPr txBox="1"/>
              <p:nvPr/>
            </p:nvSpPr>
            <p:spPr>
              <a:xfrm>
                <a:off x="8135332" y="3966191"/>
                <a:ext cx="688157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2EC6F6A3-5D9E-4314-9268-DA59DEC7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332" y="3966191"/>
                <a:ext cx="688157" cy="3698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3">
                <a:extLst>
                  <a:ext uri="{FF2B5EF4-FFF2-40B4-BE49-F238E27FC236}">
                    <a16:creationId xmlns:a16="http://schemas.microsoft.com/office/drawing/2014/main" id="{86DE5570-75BA-4DAC-85B5-48084C4AAA4F}"/>
                  </a:ext>
                </a:extLst>
              </p:cNvPr>
              <p:cNvSpPr txBox="1"/>
              <p:nvPr/>
            </p:nvSpPr>
            <p:spPr>
              <a:xfrm>
                <a:off x="7984502" y="4390397"/>
                <a:ext cx="10369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53">
                <a:extLst>
                  <a:ext uri="{FF2B5EF4-FFF2-40B4-BE49-F238E27FC236}">
                    <a16:creationId xmlns:a16="http://schemas.microsoft.com/office/drawing/2014/main" id="{86DE5570-75BA-4DAC-85B5-48084C4A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02" y="4390397"/>
                <a:ext cx="1036949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FE6201F-2348-4F43-96EE-7CA45ACA7B79}"/>
                  </a:ext>
                </a:extLst>
              </p:cNvPr>
              <p:cNvSpPr txBox="1"/>
              <p:nvPr/>
            </p:nvSpPr>
            <p:spPr>
              <a:xfrm>
                <a:off x="3949831" y="4959126"/>
                <a:ext cx="129147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FE6201F-2348-4F43-96EE-7CA45ACA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831" y="4959126"/>
                <a:ext cx="1291473" cy="576761"/>
              </a:xfrm>
              <a:prstGeom prst="rect">
                <a:avLst/>
              </a:prstGeom>
              <a:blipFill>
                <a:blip r:embed="rId20"/>
                <a:stretch>
                  <a:fillRect l="-32075" t="-125532" r="-4717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54">
            <a:extLst>
              <a:ext uri="{FF2B5EF4-FFF2-40B4-BE49-F238E27FC236}">
                <a16:creationId xmlns:a16="http://schemas.microsoft.com/office/drawing/2014/main" id="{A02F090F-3165-4E5E-B325-A5D9365C0C33}"/>
              </a:ext>
            </a:extLst>
          </p:cNvPr>
          <p:cNvSpPr/>
          <p:nvPr/>
        </p:nvSpPr>
        <p:spPr>
          <a:xfrm>
            <a:off x="5398981" y="2215300"/>
            <a:ext cx="323090" cy="69758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6" name="Arc 54">
            <a:extLst>
              <a:ext uri="{FF2B5EF4-FFF2-40B4-BE49-F238E27FC236}">
                <a16:creationId xmlns:a16="http://schemas.microsoft.com/office/drawing/2014/main" id="{814E32A9-0A4C-4097-BB1A-58A3CAE3F7CC}"/>
              </a:ext>
            </a:extLst>
          </p:cNvPr>
          <p:cNvSpPr/>
          <p:nvPr/>
        </p:nvSpPr>
        <p:spPr>
          <a:xfrm>
            <a:off x="5512103" y="3016578"/>
            <a:ext cx="323090" cy="69758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7" name="Arc 54">
            <a:extLst>
              <a:ext uri="{FF2B5EF4-FFF2-40B4-BE49-F238E27FC236}">
                <a16:creationId xmlns:a16="http://schemas.microsoft.com/office/drawing/2014/main" id="{9C65BCDE-2B31-4DB8-8206-ECE97D22995C}"/>
              </a:ext>
            </a:extLst>
          </p:cNvPr>
          <p:cNvSpPr/>
          <p:nvPr/>
        </p:nvSpPr>
        <p:spPr>
          <a:xfrm>
            <a:off x="5464969" y="3789576"/>
            <a:ext cx="341942" cy="78242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Arc 54">
            <a:extLst>
              <a:ext uri="{FF2B5EF4-FFF2-40B4-BE49-F238E27FC236}">
                <a16:creationId xmlns:a16="http://schemas.microsoft.com/office/drawing/2014/main" id="{05C170A8-9848-4BB5-98B5-AACB4E4DD080}"/>
              </a:ext>
            </a:extLst>
          </p:cNvPr>
          <p:cNvSpPr/>
          <p:nvPr/>
        </p:nvSpPr>
        <p:spPr>
          <a:xfrm>
            <a:off x="5389554" y="4581427"/>
            <a:ext cx="313662" cy="5844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Arc 54">
            <a:extLst>
              <a:ext uri="{FF2B5EF4-FFF2-40B4-BE49-F238E27FC236}">
                <a16:creationId xmlns:a16="http://schemas.microsoft.com/office/drawing/2014/main" id="{15612557-4119-45F1-B1B0-235D06B1C778}"/>
              </a:ext>
            </a:extLst>
          </p:cNvPr>
          <p:cNvSpPr/>
          <p:nvPr/>
        </p:nvSpPr>
        <p:spPr>
          <a:xfrm>
            <a:off x="5172738" y="5203596"/>
            <a:ext cx="313662" cy="5844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Arc 54">
            <a:extLst>
              <a:ext uri="{FF2B5EF4-FFF2-40B4-BE49-F238E27FC236}">
                <a16:creationId xmlns:a16="http://schemas.microsoft.com/office/drawing/2014/main" id="{D39B39C8-056B-42A9-B0F7-015758F305B5}"/>
              </a:ext>
            </a:extLst>
          </p:cNvPr>
          <p:cNvSpPr/>
          <p:nvPr/>
        </p:nvSpPr>
        <p:spPr>
          <a:xfrm>
            <a:off x="5285859" y="5825766"/>
            <a:ext cx="313662" cy="5844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9E1C3DB-7EED-4F6B-A7D8-42BCE51D20CD}"/>
              </a:ext>
            </a:extLst>
          </p:cNvPr>
          <p:cNvCxnSpPr>
            <a:cxnSpLocks/>
          </p:cNvCxnSpPr>
          <p:nvPr/>
        </p:nvCxnSpPr>
        <p:spPr>
          <a:xfrm>
            <a:off x="7806966" y="4149364"/>
            <a:ext cx="3755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53">
                <a:extLst>
                  <a:ext uri="{FF2B5EF4-FFF2-40B4-BE49-F238E27FC236}">
                    <a16:creationId xmlns:a16="http://schemas.microsoft.com/office/drawing/2014/main" id="{1426B72E-83E4-4F5C-BF65-3F8486F2F17C}"/>
                  </a:ext>
                </a:extLst>
              </p:cNvPr>
              <p:cNvSpPr txBox="1"/>
              <p:nvPr/>
            </p:nvSpPr>
            <p:spPr>
              <a:xfrm>
                <a:off x="5610519" y="4712480"/>
                <a:ext cx="1751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53">
                <a:extLst>
                  <a:ext uri="{FF2B5EF4-FFF2-40B4-BE49-F238E27FC236}">
                    <a16:creationId xmlns:a16="http://schemas.microsoft.com/office/drawing/2014/main" id="{1426B72E-83E4-4F5C-BF65-3F8486F2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19" y="4712480"/>
                <a:ext cx="1751815" cy="276999"/>
              </a:xfrm>
              <a:prstGeom prst="rect">
                <a:avLst/>
              </a:prstGeom>
              <a:blipFill>
                <a:blip r:embed="rId2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3">
            <a:extLst>
              <a:ext uri="{FF2B5EF4-FFF2-40B4-BE49-F238E27FC236}">
                <a16:creationId xmlns:a16="http://schemas.microsoft.com/office/drawing/2014/main" id="{A9E6A5F3-6452-4E2D-8E34-402227AAD127}"/>
              </a:ext>
            </a:extLst>
          </p:cNvPr>
          <p:cNvSpPr txBox="1"/>
          <p:nvPr/>
        </p:nvSpPr>
        <p:spPr>
          <a:xfrm>
            <a:off x="5440837" y="5212101"/>
            <a:ext cx="273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inverse of the rule above (don’t forget +c)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71A9FC9E-0A9C-4B43-BD3F-9A58DD3DCB5A}"/>
                  </a:ext>
                </a:extLst>
              </p:cNvPr>
              <p:cNvSpPr txBox="1"/>
              <p:nvPr/>
            </p:nvSpPr>
            <p:spPr>
              <a:xfrm>
                <a:off x="5602664" y="5882975"/>
                <a:ext cx="2202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substitution we used earlier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71A9FC9E-0A9C-4B43-BD3F-9A58DD3D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64" y="5882975"/>
                <a:ext cx="2202730" cy="461665"/>
              </a:xfrm>
              <a:prstGeom prst="rect">
                <a:avLst/>
              </a:prstGeom>
              <a:blipFill>
                <a:blip r:embed="rId2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1B85D9E-C1AF-4532-98D6-391EF3EAFCE3}"/>
              </a:ext>
            </a:extLst>
          </p:cNvPr>
          <p:cNvSpPr/>
          <p:nvPr/>
        </p:nvSpPr>
        <p:spPr>
          <a:xfrm>
            <a:off x="4875230" y="3762867"/>
            <a:ext cx="366073" cy="36607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F2FBA03-BF01-47ED-9CF3-63BD1ABA7D70}"/>
              </a:ext>
            </a:extLst>
          </p:cNvPr>
          <p:cNvSpPr/>
          <p:nvPr/>
        </p:nvSpPr>
        <p:spPr>
          <a:xfrm>
            <a:off x="4867374" y="4612851"/>
            <a:ext cx="232527" cy="17596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8CB111D-E6A4-4E35-916B-A4060971EF5D}"/>
              </a:ext>
            </a:extLst>
          </p:cNvPr>
          <p:cNvSpPr/>
          <p:nvPr/>
        </p:nvSpPr>
        <p:spPr>
          <a:xfrm>
            <a:off x="5312005" y="3643462"/>
            <a:ext cx="232527" cy="17596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EAADC55-7CDF-4692-9C13-44A6006BE708}"/>
              </a:ext>
            </a:extLst>
          </p:cNvPr>
          <p:cNvSpPr/>
          <p:nvPr/>
        </p:nvSpPr>
        <p:spPr>
          <a:xfrm>
            <a:off x="5115613" y="4474592"/>
            <a:ext cx="389641" cy="2199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47AFFA2-539F-4C1B-B34D-EBF6ADFE1865}"/>
              </a:ext>
            </a:extLst>
          </p:cNvPr>
          <p:cNvSpPr/>
          <p:nvPr/>
        </p:nvSpPr>
        <p:spPr>
          <a:xfrm>
            <a:off x="4579856" y="5729928"/>
            <a:ext cx="190107" cy="20895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1450162-AF3E-4BA6-8182-D9E0A12206C0}"/>
              </a:ext>
            </a:extLst>
          </p:cNvPr>
          <p:cNvSpPr/>
          <p:nvPr/>
        </p:nvSpPr>
        <p:spPr>
          <a:xfrm>
            <a:off x="4666268" y="6202838"/>
            <a:ext cx="226243" cy="3393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0370A10-A16E-4329-A111-BE7F9D93E61F}"/>
              </a:ext>
            </a:extLst>
          </p:cNvPr>
          <p:cNvSpPr/>
          <p:nvPr/>
        </p:nvSpPr>
        <p:spPr>
          <a:xfrm>
            <a:off x="7326198" y="3989110"/>
            <a:ext cx="432062" cy="33779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1A06C2C-2DFA-4A4F-AC84-7225F17D2023}"/>
              </a:ext>
            </a:extLst>
          </p:cNvPr>
          <p:cNvSpPr/>
          <p:nvPr/>
        </p:nvSpPr>
        <p:spPr>
          <a:xfrm>
            <a:off x="0" y="0"/>
            <a:ext cx="1772239" cy="471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2570568-87DD-4FF7-A9D5-D1468142F3F7}"/>
              </a:ext>
            </a:extLst>
          </p:cNvPr>
          <p:cNvSpPr/>
          <p:nvPr/>
        </p:nvSpPr>
        <p:spPr>
          <a:xfrm>
            <a:off x="8097625" y="4430598"/>
            <a:ext cx="754144" cy="2262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D49A096-FF7E-41F7-B68D-04AC61391906}"/>
              </a:ext>
            </a:extLst>
          </p:cNvPr>
          <p:cNvCxnSpPr>
            <a:cxnSpLocks/>
          </p:cNvCxnSpPr>
          <p:nvPr/>
        </p:nvCxnSpPr>
        <p:spPr>
          <a:xfrm flipH="1">
            <a:off x="4187072" y="4402317"/>
            <a:ext cx="149257" cy="350362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3BFA7C8D-42F6-4FD8-B547-EA8C8B560527}"/>
              </a:ext>
            </a:extLst>
          </p:cNvPr>
          <p:cNvCxnSpPr>
            <a:cxnSpLocks/>
          </p:cNvCxnSpPr>
          <p:nvPr/>
        </p:nvCxnSpPr>
        <p:spPr>
          <a:xfrm flipH="1">
            <a:off x="5150178" y="4524866"/>
            <a:ext cx="81698" cy="135116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B3F27AD-4E8B-41E7-B59F-79FAA33E9EA7}"/>
              </a:ext>
            </a:extLst>
          </p:cNvPr>
          <p:cNvSpPr/>
          <p:nvPr/>
        </p:nvSpPr>
        <p:spPr>
          <a:xfrm>
            <a:off x="4168218" y="4964782"/>
            <a:ext cx="1120219" cy="540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2A49360C-8CC0-49DF-9A4E-50B17A3F09A8}"/>
              </a:ext>
            </a:extLst>
          </p:cNvPr>
          <p:cNvSpPr/>
          <p:nvPr/>
        </p:nvSpPr>
        <p:spPr>
          <a:xfrm>
            <a:off x="4150936" y="5701645"/>
            <a:ext cx="930111" cy="2560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タイトル 1">
            <a:extLst>
              <a:ext uri="{FF2B5EF4-FFF2-40B4-BE49-F238E27FC236}">
                <a16:creationId xmlns:a16="http://schemas.microsoft.com/office/drawing/2014/main" id="{C25B7B78-BC88-43C0-AD64-4949FB2C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2" grpId="1" animBg="1"/>
      <p:bldP spid="13" grpId="0" animBg="1"/>
      <p:bldP spid="13" grpId="1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8" grpId="0"/>
      <p:bldP spid="29" grpId="0"/>
      <p:bldP spid="30" grpId="0"/>
      <p:bldP spid="31" grpId="0"/>
      <p:bldP spid="32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/>
      <p:bldP spid="46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6" grpId="0" animBg="1"/>
      <p:bldP spid="56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288BDBF-5F3D-4595-AC63-0CD77791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Using the results from the previous section, you can integrate with inverse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Find the integral: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F46213-93E7-4FE0-A5E7-934098D93102}"/>
                  </a:ext>
                </a:extLst>
              </p:cNvPr>
              <p:cNvSpPr txBox="1"/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𝑎𝑟𝑐𝑠𝑖𝑛𝑥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F46213-93E7-4FE0-A5E7-934098D93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762812" cy="4775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271F84-B0C5-4899-96E4-1215DCFD4EF3}"/>
                  </a:ext>
                </a:extLst>
              </p:cNvPr>
              <p:cNvSpPr txBox="1"/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𝑎𝑟𝑐𝑐𝑜𝑠𝑥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271F84-B0C5-4899-96E4-1215DCFD4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911"/>
                <a:ext cx="1951348" cy="477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07F9422-8C0F-4DE9-B318-E4A70646156D}"/>
                  </a:ext>
                </a:extLst>
              </p:cNvPr>
              <p:cNvSpPr txBox="1"/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𝑎𝑟𝑐𝑡𝑎𝑛𝑥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07F9422-8C0F-4DE9-B318-E4A70646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174" y="0"/>
                <a:ext cx="1696825" cy="457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81DC1C-E8C0-4092-9CF0-4684128814C5}"/>
                  </a:ext>
                </a:extLst>
              </p:cNvPr>
              <p:cNvSpPr txBox="1"/>
              <p:nvPr/>
            </p:nvSpPr>
            <p:spPr>
              <a:xfrm>
                <a:off x="1456440" y="2757341"/>
                <a:ext cx="1080424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A81DC1C-E8C0-4092-9CF0-468412881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40" y="2757341"/>
                <a:ext cx="1080424" cy="565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9E3EFE5-98FB-495A-9B11-2653BCB5B900}"/>
                  </a:ext>
                </a:extLst>
              </p:cNvPr>
              <p:cNvSpPr txBox="1"/>
              <p:nvPr/>
            </p:nvSpPr>
            <p:spPr>
              <a:xfrm>
                <a:off x="4512295" y="1269477"/>
                <a:ext cx="927562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9E3EFE5-98FB-495A-9B11-2653BCB5B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95" y="1269477"/>
                <a:ext cx="927562" cy="484428"/>
              </a:xfrm>
              <a:prstGeom prst="rect">
                <a:avLst/>
              </a:prstGeom>
              <a:blipFill>
                <a:blip r:embed="rId7"/>
                <a:stretch>
                  <a:fillRect l="-68421" t="-156250" r="-19079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720812E-4513-493D-B26A-7A1143F8AAC9}"/>
                  </a:ext>
                </a:extLst>
              </p:cNvPr>
              <p:cNvSpPr txBox="1"/>
              <p:nvPr/>
            </p:nvSpPr>
            <p:spPr>
              <a:xfrm>
                <a:off x="4333186" y="1844511"/>
                <a:ext cx="1383840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720812E-4513-493D-B26A-7A1143F8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86" y="1844511"/>
                <a:ext cx="1383840" cy="565732"/>
              </a:xfrm>
              <a:prstGeom prst="rect">
                <a:avLst/>
              </a:prstGeom>
              <a:blipFill>
                <a:blip r:embed="rId8"/>
                <a:stretch>
                  <a:fillRect l="-33921" t="-136957" r="-441" b="-17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56946703-DCE5-4593-8C41-2CA9212BC6A2}"/>
                  </a:ext>
                </a:extLst>
              </p:cNvPr>
              <p:cNvSpPr txBox="1"/>
              <p:nvPr/>
            </p:nvSpPr>
            <p:spPr>
              <a:xfrm>
                <a:off x="4344184" y="2609653"/>
                <a:ext cx="1196353" cy="547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56946703-DCE5-4593-8C41-2CA9212BC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84" y="2609653"/>
                <a:ext cx="1196353" cy="547201"/>
              </a:xfrm>
              <a:prstGeom prst="rect">
                <a:avLst/>
              </a:prstGeom>
              <a:blipFill>
                <a:blip r:embed="rId9"/>
                <a:stretch>
                  <a:fillRect l="-25000" t="-138889" r="-20408" b="-18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9E7B168-4558-4E06-BC39-02ED2886D4C8}"/>
                  </a:ext>
                </a:extLst>
              </p:cNvPr>
              <p:cNvSpPr txBox="1"/>
              <p:nvPr/>
            </p:nvSpPr>
            <p:spPr>
              <a:xfrm>
                <a:off x="4345755" y="3318234"/>
                <a:ext cx="1326261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9E7B168-4558-4E06-BC39-02ED2886D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755" y="3318234"/>
                <a:ext cx="1326261" cy="484428"/>
              </a:xfrm>
              <a:prstGeom prst="rect">
                <a:avLst/>
              </a:prstGeom>
              <a:blipFill>
                <a:blip r:embed="rId10"/>
                <a:stretch>
                  <a:fillRect l="-22581" t="-156250" r="-8756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64F0320-A3A4-4B71-A7AF-4422348FED9A}"/>
                  </a:ext>
                </a:extLst>
              </p:cNvPr>
              <p:cNvSpPr txBox="1"/>
              <p:nvPr/>
            </p:nvSpPr>
            <p:spPr>
              <a:xfrm>
                <a:off x="4337900" y="3998535"/>
                <a:ext cx="116538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64F0320-A3A4-4B71-A7AF-4422348FE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00" y="3998535"/>
                <a:ext cx="1165384" cy="484428"/>
              </a:xfrm>
              <a:prstGeom prst="rect">
                <a:avLst/>
              </a:prstGeom>
              <a:blipFill>
                <a:blip r:embed="rId11"/>
                <a:stretch>
                  <a:fillRect l="-30366" t="-159494" r="-18848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99F323D5-B9AA-49D0-B1F8-BB05D15F5866}"/>
                  </a:ext>
                </a:extLst>
              </p:cNvPr>
              <p:cNvSpPr txBox="1"/>
              <p:nvPr/>
            </p:nvSpPr>
            <p:spPr>
              <a:xfrm>
                <a:off x="4367752" y="4678837"/>
                <a:ext cx="112235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99F323D5-B9AA-49D0-B1F8-BB05D15F5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52" y="4678837"/>
                <a:ext cx="1122359" cy="346890"/>
              </a:xfrm>
              <a:prstGeom prst="rect">
                <a:avLst/>
              </a:prstGeom>
              <a:blipFill>
                <a:blip r:embed="rId12"/>
                <a:stretch>
                  <a:fillRect l="-1081" t="-3571" r="-1081"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565D03B-3384-453B-BAA4-F9728841B514}"/>
                  </a:ext>
                </a:extLst>
              </p:cNvPr>
              <p:cNvSpPr txBox="1"/>
              <p:nvPr/>
            </p:nvSpPr>
            <p:spPr>
              <a:xfrm>
                <a:off x="4388176" y="5283724"/>
                <a:ext cx="1298241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565D03B-3384-453B-BAA4-F9728841B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176" y="5283724"/>
                <a:ext cx="1298241" cy="346890"/>
              </a:xfrm>
              <a:prstGeom prst="rect">
                <a:avLst/>
              </a:prstGeom>
              <a:blipFill>
                <a:blip r:embed="rId13"/>
                <a:stretch>
                  <a:fillRect l="-939" t="-3509" r="-939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54">
            <a:extLst>
              <a:ext uri="{FF2B5EF4-FFF2-40B4-BE49-F238E27FC236}">
                <a16:creationId xmlns:a16="http://schemas.microsoft.com/office/drawing/2014/main" id="{38327EAA-B16B-4307-88A4-D5682CDC39E6}"/>
              </a:ext>
            </a:extLst>
          </p:cNvPr>
          <p:cNvSpPr/>
          <p:nvPr/>
        </p:nvSpPr>
        <p:spPr>
          <a:xfrm>
            <a:off x="5644078" y="1508289"/>
            <a:ext cx="323090" cy="5561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53">
                <a:extLst>
                  <a:ext uri="{FF2B5EF4-FFF2-40B4-BE49-F238E27FC236}">
                    <a16:creationId xmlns:a16="http://schemas.microsoft.com/office/drawing/2014/main" id="{57AE99AE-B7AD-41A2-9B55-A4ABC5ABFAE7}"/>
                  </a:ext>
                </a:extLst>
              </p:cNvPr>
              <p:cNvSpPr txBox="1"/>
              <p:nvPr/>
            </p:nvSpPr>
            <p:spPr>
              <a:xfrm>
                <a:off x="5995447" y="1524647"/>
                <a:ext cx="1847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on the denominator</a:t>
                </a:r>
              </a:p>
            </p:txBody>
          </p:sp>
        </mc:Choice>
        <mc:Fallback xmlns="">
          <p:sp>
            <p:nvSpPr>
              <p:cNvPr id="69" name="TextBox 53">
                <a:extLst>
                  <a:ext uri="{FF2B5EF4-FFF2-40B4-BE49-F238E27FC236}">
                    <a16:creationId xmlns:a16="http://schemas.microsoft.com/office/drawing/2014/main" id="{57AE99AE-B7AD-41A2-9B55-A4ABC5ABF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447" y="1524647"/>
                <a:ext cx="1847654" cy="461665"/>
              </a:xfrm>
              <a:prstGeom prst="rect">
                <a:avLst/>
              </a:prstGeom>
              <a:blipFill>
                <a:blip r:embed="rId14"/>
                <a:stretch>
                  <a:fillRect r="-1980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54">
            <a:extLst>
              <a:ext uri="{FF2B5EF4-FFF2-40B4-BE49-F238E27FC236}">
                <a16:creationId xmlns:a16="http://schemas.microsoft.com/office/drawing/2014/main" id="{FD5417AB-653B-44A6-BF54-354E4D5867BD}"/>
              </a:ext>
            </a:extLst>
          </p:cNvPr>
          <p:cNvSpPr/>
          <p:nvPr/>
        </p:nvSpPr>
        <p:spPr>
          <a:xfrm>
            <a:off x="5615798" y="2130459"/>
            <a:ext cx="313662" cy="65044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1" name="Arc 54">
            <a:extLst>
              <a:ext uri="{FF2B5EF4-FFF2-40B4-BE49-F238E27FC236}">
                <a16:creationId xmlns:a16="http://schemas.microsoft.com/office/drawing/2014/main" id="{83956635-2967-4D0D-8636-7B1DFD1B577F}"/>
              </a:ext>
            </a:extLst>
          </p:cNvPr>
          <p:cNvSpPr/>
          <p:nvPr/>
        </p:nvSpPr>
        <p:spPr>
          <a:xfrm>
            <a:off x="5653506" y="2865749"/>
            <a:ext cx="313662" cy="65044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2" name="Arc 54">
            <a:extLst>
              <a:ext uri="{FF2B5EF4-FFF2-40B4-BE49-F238E27FC236}">
                <a16:creationId xmlns:a16="http://schemas.microsoft.com/office/drawing/2014/main" id="{4EA90272-F59F-4270-9033-E9B159D2E855}"/>
              </a:ext>
            </a:extLst>
          </p:cNvPr>
          <p:cNvSpPr/>
          <p:nvPr/>
        </p:nvSpPr>
        <p:spPr>
          <a:xfrm>
            <a:off x="5587518" y="3544479"/>
            <a:ext cx="313662" cy="65044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3" name="Arc 54">
            <a:extLst>
              <a:ext uri="{FF2B5EF4-FFF2-40B4-BE49-F238E27FC236}">
                <a16:creationId xmlns:a16="http://schemas.microsoft.com/office/drawing/2014/main" id="{E21C6FC4-E364-4504-A211-161544EF58AC}"/>
              </a:ext>
            </a:extLst>
          </p:cNvPr>
          <p:cNvSpPr/>
          <p:nvPr/>
        </p:nvSpPr>
        <p:spPr>
          <a:xfrm>
            <a:off x="5427262" y="4242063"/>
            <a:ext cx="313662" cy="65044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4" name="Arc 54">
            <a:extLst>
              <a:ext uri="{FF2B5EF4-FFF2-40B4-BE49-F238E27FC236}">
                <a16:creationId xmlns:a16="http://schemas.microsoft.com/office/drawing/2014/main" id="{3D5B2608-26CC-4B01-836C-15A22E19BAB0}"/>
              </a:ext>
            </a:extLst>
          </p:cNvPr>
          <p:cNvSpPr/>
          <p:nvPr/>
        </p:nvSpPr>
        <p:spPr>
          <a:xfrm>
            <a:off x="5691212" y="4901938"/>
            <a:ext cx="341943" cy="59389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53">
                <a:extLst>
                  <a:ext uri="{FF2B5EF4-FFF2-40B4-BE49-F238E27FC236}">
                    <a16:creationId xmlns:a16="http://schemas.microsoft.com/office/drawing/2014/main" id="{F0FBED2E-DC5F-49BE-8F05-49D2C0581109}"/>
                  </a:ext>
                </a:extLst>
              </p:cNvPr>
              <p:cNvSpPr txBox="1"/>
              <p:nvPr/>
            </p:nvSpPr>
            <p:spPr>
              <a:xfrm>
                <a:off x="5910606" y="2250512"/>
                <a:ext cx="1847654" cy="35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as a factor</a:t>
                </a:r>
              </a:p>
            </p:txBody>
          </p:sp>
        </mc:Choice>
        <mc:Fallback xmlns="">
          <p:sp>
            <p:nvSpPr>
              <p:cNvPr id="75" name="TextBox 53">
                <a:extLst>
                  <a:ext uri="{FF2B5EF4-FFF2-40B4-BE49-F238E27FC236}">
                    <a16:creationId xmlns:a16="http://schemas.microsoft.com/office/drawing/2014/main" id="{F0FBED2E-DC5F-49BE-8F05-49D2C058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06" y="2250512"/>
                <a:ext cx="1847654" cy="354136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C695A635-5889-4A70-A3A2-9B91F7E31161}"/>
                  </a:ext>
                </a:extLst>
              </p:cNvPr>
              <p:cNvSpPr txBox="1"/>
              <p:nvPr/>
            </p:nvSpPr>
            <p:spPr>
              <a:xfrm>
                <a:off x="5938887" y="2816120"/>
                <a:ext cx="2073897" cy="339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53">
                <a:extLst>
                  <a:ext uri="{FF2B5EF4-FFF2-40B4-BE49-F238E27FC236}">
                    <a16:creationId xmlns:a16="http://schemas.microsoft.com/office/drawing/2014/main" id="{C695A635-5889-4A70-A3A2-9B91F7E31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87" y="2816120"/>
                <a:ext cx="2073897" cy="3394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F459028D-9B64-465A-92D2-E113FB56955B}"/>
                  </a:ext>
                </a:extLst>
              </p:cNvPr>
              <p:cNvSpPr txBox="1"/>
              <p:nvPr/>
            </p:nvSpPr>
            <p:spPr>
              <a:xfrm>
                <a:off x="8333295" y="2806694"/>
                <a:ext cx="688157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7" name="TextBox 53">
                <a:extLst>
                  <a:ext uri="{FF2B5EF4-FFF2-40B4-BE49-F238E27FC236}">
                    <a16:creationId xmlns:a16="http://schemas.microsoft.com/office/drawing/2014/main" id="{F459028D-9B64-465A-92D2-E113FB569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95" y="2806694"/>
                <a:ext cx="688157" cy="3698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53">
                <a:extLst>
                  <a:ext uri="{FF2B5EF4-FFF2-40B4-BE49-F238E27FC236}">
                    <a16:creationId xmlns:a16="http://schemas.microsoft.com/office/drawing/2014/main" id="{E2BC4C35-7103-4EDF-B463-C7908E51AF8D}"/>
                  </a:ext>
                </a:extLst>
              </p:cNvPr>
              <p:cNvSpPr txBox="1"/>
              <p:nvPr/>
            </p:nvSpPr>
            <p:spPr>
              <a:xfrm>
                <a:off x="8182465" y="3230900"/>
                <a:ext cx="10369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8" name="TextBox 53">
                <a:extLst>
                  <a:ext uri="{FF2B5EF4-FFF2-40B4-BE49-F238E27FC236}">
                    <a16:creationId xmlns:a16="http://schemas.microsoft.com/office/drawing/2014/main" id="{E2BC4C35-7103-4EDF-B463-C7908E51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465" y="3230900"/>
                <a:ext cx="103694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E770D434-1A72-4764-9E6F-9681CD87B416}"/>
              </a:ext>
            </a:extLst>
          </p:cNvPr>
          <p:cNvCxnSpPr>
            <a:cxnSpLocks/>
          </p:cNvCxnSpPr>
          <p:nvPr/>
        </p:nvCxnSpPr>
        <p:spPr>
          <a:xfrm>
            <a:off x="8004929" y="2989867"/>
            <a:ext cx="3755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53">
                <a:extLst>
                  <a:ext uri="{FF2B5EF4-FFF2-40B4-BE49-F238E27FC236}">
                    <a16:creationId xmlns:a16="http://schemas.microsoft.com/office/drawing/2014/main" id="{D8A4BE8B-5CFC-47D8-B3B5-9DD6A5EBA0FE}"/>
                  </a:ext>
                </a:extLst>
              </p:cNvPr>
              <p:cNvSpPr txBox="1"/>
              <p:nvPr/>
            </p:nvSpPr>
            <p:spPr>
              <a:xfrm>
                <a:off x="5806913" y="3683385"/>
                <a:ext cx="18099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53">
                <a:extLst>
                  <a:ext uri="{FF2B5EF4-FFF2-40B4-BE49-F238E27FC236}">
                    <a16:creationId xmlns:a16="http://schemas.microsoft.com/office/drawing/2014/main" id="{D8A4BE8B-5CFC-47D8-B3B5-9DD6A5EBA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13" y="3683385"/>
                <a:ext cx="1809946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53">
            <a:extLst>
              <a:ext uri="{FF2B5EF4-FFF2-40B4-BE49-F238E27FC236}">
                <a16:creationId xmlns:a16="http://schemas.microsoft.com/office/drawing/2014/main" id="{74F250FA-E7F0-4C4A-A2CE-4B6F8A664A6C}"/>
              </a:ext>
            </a:extLst>
          </p:cNvPr>
          <p:cNvSpPr txBox="1"/>
          <p:nvPr/>
        </p:nvSpPr>
        <p:spPr>
          <a:xfrm>
            <a:off x="5712646" y="4258420"/>
            <a:ext cx="209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using the reverse of the rule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53">
                <a:extLst>
                  <a:ext uri="{FF2B5EF4-FFF2-40B4-BE49-F238E27FC236}">
                    <a16:creationId xmlns:a16="http://schemas.microsoft.com/office/drawing/2014/main" id="{D79453FC-DA24-46C1-8D92-DC51C155F5A6}"/>
                  </a:ext>
                </a:extLst>
              </p:cNvPr>
              <p:cNvSpPr txBox="1"/>
              <p:nvPr/>
            </p:nvSpPr>
            <p:spPr>
              <a:xfrm>
                <a:off x="6042584" y="4946576"/>
                <a:ext cx="2234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using the substitution we used earlier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TextBox 53">
                <a:extLst>
                  <a:ext uri="{FF2B5EF4-FFF2-40B4-BE49-F238E27FC236}">
                    <a16:creationId xmlns:a16="http://schemas.microsoft.com/office/drawing/2014/main" id="{D79453FC-DA24-46C1-8D92-DC51C155F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584" y="4946576"/>
                <a:ext cx="2234150" cy="461665"/>
              </a:xfrm>
              <a:prstGeom prst="rect">
                <a:avLst/>
              </a:prstGeom>
              <a:blipFill>
                <a:blip r:embed="rId2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BDCE48F3-4586-493F-8EE1-3681DF079862}"/>
              </a:ext>
            </a:extLst>
          </p:cNvPr>
          <p:cNvSpPr/>
          <p:nvPr/>
        </p:nvSpPr>
        <p:spPr>
          <a:xfrm>
            <a:off x="7535159" y="2840611"/>
            <a:ext cx="432062" cy="33779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0EDDCF9D-6F78-43C8-917E-CBB72D52CAFE}"/>
              </a:ext>
            </a:extLst>
          </p:cNvPr>
          <p:cNvCxnSpPr>
            <a:cxnSpLocks/>
          </p:cNvCxnSpPr>
          <p:nvPr/>
        </p:nvCxnSpPr>
        <p:spPr>
          <a:xfrm flipV="1">
            <a:off x="8210746" y="518475"/>
            <a:ext cx="424207" cy="26395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47012767-C989-4043-916A-302770D4830D}"/>
              </a:ext>
            </a:extLst>
          </p:cNvPr>
          <p:cNvSpPr/>
          <p:nvPr/>
        </p:nvSpPr>
        <p:spPr>
          <a:xfrm>
            <a:off x="8578392" y="1"/>
            <a:ext cx="490194" cy="465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D6367F8-D9DE-414A-B91C-023243B20BAD}"/>
              </a:ext>
            </a:extLst>
          </p:cNvPr>
          <p:cNvSpPr/>
          <p:nvPr/>
        </p:nvSpPr>
        <p:spPr>
          <a:xfrm>
            <a:off x="8305014" y="3238109"/>
            <a:ext cx="763572" cy="28751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9DF0070-6DB5-420F-BDAA-EA89D306CD88}"/>
              </a:ext>
            </a:extLst>
          </p:cNvPr>
          <p:cNvSpPr/>
          <p:nvPr/>
        </p:nvSpPr>
        <p:spPr>
          <a:xfrm>
            <a:off x="5101472" y="3525624"/>
            <a:ext cx="224672" cy="2089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B3014CF-93F1-4D19-837E-4EE98803883F}"/>
              </a:ext>
            </a:extLst>
          </p:cNvPr>
          <p:cNvSpPr/>
          <p:nvPr/>
        </p:nvSpPr>
        <p:spPr>
          <a:xfrm>
            <a:off x="5084190" y="2820185"/>
            <a:ext cx="213674" cy="3660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A834A4DC-CC90-4D99-949E-98E269D5529B}"/>
              </a:ext>
            </a:extLst>
          </p:cNvPr>
          <p:cNvSpPr/>
          <p:nvPr/>
        </p:nvSpPr>
        <p:spPr>
          <a:xfrm>
            <a:off x="5302578" y="3412503"/>
            <a:ext cx="372358" cy="2089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A5696B07-3C48-4473-A7B5-998E37F97984}"/>
              </a:ext>
            </a:extLst>
          </p:cNvPr>
          <p:cNvSpPr/>
          <p:nvPr/>
        </p:nvSpPr>
        <p:spPr>
          <a:xfrm>
            <a:off x="5304149" y="2733773"/>
            <a:ext cx="257665" cy="2011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FEFBFB5D-308F-4832-9952-9FE730A0F5A8}"/>
              </a:ext>
            </a:extLst>
          </p:cNvPr>
          <p:cNvCxnSpPr>
            <a:cxnSpLocks/>
          </p:cNvCxnSpPr>
          <p:nvPr/>
        </p:nvCxnSpPr>
        <p:spPr>
          <a:xfrm flipH="1">
            <a:off x="4611279" y="3525625"/>
            <a:ext cx="92696" cy="124118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B9356804-F51C-4A73-B6A2-DB7403DC23C9}"/>
              </a:ext>
            </a:extLst>
          </p:cNvPr>
          <p:cNvCxnSpPr>
            <a:cxnSpLocks/>
          </p:cNvCxnSpPr>
          <p:nvPr/>
        </p:nvCxnSpPr>
        <p:spPr>
          <a:xfrm flipH="1">
            <a:off x="5341529" y="3487525"/>
            <a:ext cx="92696" cy="124118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0BA664CD-667C-45AD-B821-1A7711D9C656}"/>
              </a:ext>
            </a:extLst>
          </p:cNvPr>
          <p:cNvSpPr/>
          <p:nvPr/>
        </p:nvSpPr>
        <p:spPr>
          <a:xfrm>
            <a:off x="5077709" y="4781550"/>
            <a:ext cx="170566" cy="2161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79BA6E09-E90C-4A1B-BE13-19359DFE1460}"/>
              </a:ext>
            </a:extLst>
          </p:cNvPr>
          <p:cNvSpPr/>
          <p:nvPr/>
        </p:nvSpPr>
        <p:spPr>
          <a:xfrm>
            <a:off x="5172958" y="5305425"/>
            <a:ext cx="237241" cy="342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83D0A1AA-2778-4C4F-9528-C096E0CE9FDE}"/>
              </a:ext>
            </a:extLst>
          </p:cNvPr>
          <p:cNvSpPr/>
          <p:nvPr/>
        </p:nvSpPr>
        <p:spPr>
          <a:xfrm>
            <a:off x="7458075" y="0"/>
            <a:ext cx="1685925" cy="471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A22BC65D-FE56-4BE4-92C4-1227EC6477B5}"/>
              </a:ext>
            </a:extLst>
          </p:cNvPr>
          <p:cNvSpPr/>
          <p:nvPr/>
        </p:nvSpPr>
        <p:spPr>
          <a:xfrm>
            <a:off x="4654091" y="1238251"/>
            <a:ext cx="575133" cy="465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53">
            <a:extLst>
              <a:ext uri="{FF2B5EF4-FFF2-40B4-BE49-F238E27FC236}">
                <a16:creationId xmlns:a16="http://schemas.microsoft.com/office/drawing/2014/main" id="{E5229CE3-E0BA-4257-BF7B-DB787D853015}"/>
              </a:ext>
            </a:extLst>
          </p:cNvPr>
          <p:cNvSpPr txBox="1"/>
          <p:nvPr/>
        </p:nvSpPr>
        <p:spPr>
          <a:xfrm>
            <a:off x="7081297" y="829322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Looks a bit like this…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is our target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27EBA101-D419-484D-AA6E-10408CBB5FC0}"/>
              </a:ext>
            </a:extLst>
          </p:cNvPr>
          <p:cNvSpPr/>
          <p:nvPr/>
        </p:nvSpPr>
        <p:spPr>
          <a:xfrm>
            <a:off x="4743450" y="3981450"/>
            <a:ext cx="523875" cy="4522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695A757E-643A-41B4-B335-2751D3FB940D}"/>
              </a:ext>
            </a:extLst>
          </p:cNvPr>
          <p:cNvSpPr/>
          <p:nvPr/>
        </p:nvSpPr>
        <p:spPr>
          <a:xfrm>
            <a:off x="4619625" y="4762499"/>
            <a:ext cx="647700" cy="2332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38E1338-B99F-4010-B3B9-27DC69FAA86C}"/>
              </a:ext>
            </a:extLst>
          </p:cNvPr>
          <p:cNvSpPr txBox="1"/>
          <p:nvPr/>
        </p:nvSpPr>
        <p:spPr>
          <a:xfrm>
            <a:off x="673100" y="4044950"/>
            <a:ext cx="260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results you have just seen are given in the formula booklet, but you also need to know how to derive them!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タイトル 1">
            <a:extLst>
              <a:ext uri="{FF2B5EF4-FFF2-40B4-BE49-F238E27FC236}">
                <a16:creationId xmlns:a16="http://schemas.microsoft.com/office/drawing/2014/main" id="{2B46C899-3790-4D7A-A634-6986C523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4" grpId="0"/>
      <p:bldP spid="65" grpId="0"/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82" grpId="0"/>
      <p:bldP spid="83" grpId="0"/>
      <p:bldP spid="84" grpId="0"/>
      <p:bldP spid="85" grpId="0" animBg="1"/>
      <p:bldP spid="85" grpId="1" animBg="1"/>
      <p:bldP spid="85" grpId="2" animBg="1"/>
      <p:bldP spid="85" grpId="3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build="allAtOnce"/>
      <p:bldP spid="100" grpId="0" animBg="1"/>
      <p:bldP spid="100" grpId="1" animBg="1"/>
      <p:bldP spid="101" grpId="0" animBg="1"/>
      <p:bldP spid="101" grpId="1" animBg="1"/>
      <p:bldP spid="1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13ADD9B-CABB-4516-958E-1690CECB819A}"/>
                  </a:ext>
                </a:extLst>
              </p:cNvPr>
              <p:cNvSpPr txBox="1"/>
              <p:nvPr/>
            </p:nvSpPr>
            <p:spPr>
              <a:xfrm>
                <a:off x="4206711" y="1292099"/>
                <a:ext cx="1345676" cy="657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13ADD9B-CABB-4516-958E-1690CECB8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11" y="1292099"/>
                <a:ext cx="1345676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9FCB1DC-0D6A-4BAD-ACBC-7B930E4B49D8}"/>
                  </a:ext>
                </a:extLst>
              </p:cNvPr>
              <p:cNvSpPr txBox="1"/>
              <p:nvPr/>
            </p:nvSpPr>
            <p:spPr>
              <a:xfrm>
                <a:off x="4029172" y="1962973"/>
                <a:ext cx="1345676" cy="657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9FCB1DC-0D6A-4BAD-ACBC-7B930E4B4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172" y="1962973"/>
                <a:ext cx="1345676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91324E6-AF5A-4230-9AC7-6CE3E5BD1097}"/>
                  </a:ext>
                </a:extLst>
              </p:cNvPr>
              <p:cNvSpPr txBox="1"/>
              <p:nvPr/>
            </p:nvSpPr>
            <p:spPr>
              <a:xfrm>
                <a:off x="4000892" y="2698263"/>
                <a:ext cx="232449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91324E6-AF5A-4230-9AC7-6CE3E5BD1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892" y="2698263"/>
                <a:ext cx="232449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54">
            <a:extLst>
              <a:ext uri="{FF2B5EF4-FFF2-40B4-BE49-F238E27FC236}">
                <a16:creationId xmlns:a16="http://schemas.microsoft.com/office/drawing/2014/main" id="{29B78729-CCBD-4DF8-95FF-D4EC5AB592D0}"/>
              </a:ext>
            </a:extLst>
          </p:cNvPr>
          <p:cNvSpPr/>
          <p:nvPr/>
        </p:nvSpPr>
        <p:spPr>
          <a:xfrm>
            <a:off x="5398980" y="1630838"/>
            <a:ext cx="323090" cy="6598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A55FD8A5-5F7C-451A-B8C3-8261E86B4FF0}"/>
              </a:ext>
            </a:extLst>
          </p:cNvPr>
          <p:cNvSpPr txBox="1"/>
          <p:nvPr/>
        </p:nvSpPr>
        <p:spPr>
          <a:xfrm>
            <a:off x="5665508" y="1750890"/>
            <a:ext cx="184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4 out as a factor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54">
            <a:extLst>
              <a:ext uri="{FF2B5EF4-FFF2-40B4-BE49-F238E27FC236}">
                <a16:creationId xmlns:a16="http://schemas.microsoft.com/office/drawing/2014/main" id="{72557D1B-AE1E-4F83-88BF-EB5CEE6B669B}"/>
              </a:ext>
            </a:extLst>
          </p:cNvPr>
          <p:cNvSpPr/>
          <p:nvPr/>
        </p:nvSpPr>
        <p:spPr>
          <a:xfrm>
            <a:off x="6164122" y="2367700"/>
            <a:ext cx="323090" cy="6598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8B634224-C2CB-4B0C-9B37-FAE7D027CE2F}"/>
                  </a:ext>
                </a:extLst>
              </p:cNvPr>
              <p:cNvSpPr txBox="1"/>
              <p:nvPr/>
            </p:nvSpPr>
            <p:spPr>
              <a:xfrm>
                <a:off x="6477784" y="2440617"/>
                <a:ext cx="1847654" cy="48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pattern above. In this case,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8B634224-C2CB-4B0C-9B37-FAE7D027C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784" y="2440617"/>
                <a:ext cx="1847654" cy="487634"/>
              </a:xfrm>
              <a:prstGeom prst="rect">
                <a:avLst/>
              </a:prstGeom>
              <a:blipFill>
                <a:blip r:embed="rId9"/>
                <a:stretch>
                  <a:fillRect r="-165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E47C0AF-EFD3-424C-8DA5-2C875F928AEC}"/>
              </a:ext>
            </a:extLst>
          </p:cNvPr>
          <p:cNvSpPr/>
          <p:nvPr/>
        </p:nvSpPr>
        <p:spPr>
          <a:xfrm>
            <a:off x="4550396" y="2030102"/>
            <a:ext cx="575133" cy="465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0329EDD-65DC-44AA-97F1-47E7A04E980F}"/>
              </a:ext>
            </a:extLst>
          </p:cNvPr>
          <p:cNvSpPr/>
          <p:nvPr/>
        </p:nvSpPr>
        <p:spPr>
          <a:xfrm>
            <a:off x="7040644" y="0"/>
            <a:ext cx="575133" cy="465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8F98372-5AC3-4D16-AA71-DCEFF01E73FA}"/>
              </a:ext>
            </a:extLst>
          </p:cNvPr>
          <p:cNvSpPr/>
          <p:nvPr/>
        </p:nvSpPr>
        <p:spPr>
          <a:xfrm>
            <a:off x="7975469" y="0"/>
            <a:ext cx="1168531" cy="465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812E2D-1352-43B3-B06E-47249D5BBE02}"/>
              </a:ext>
            </a:extLst>
          </p:cNvPr>
          <p:cNvSpPr/>
          <p:nvPr/>
        </p:nvSpPr>
        <p:spPr>
          <a:xfrm>
            <a:off x="4489122" y="2782477"/>
            <a:ext cx="1270655" cy="5169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 animBg="1"/>
      <p:bldP spid="14" grpId="0"/>
      <p:bldP spid="15" grpId="0" animBg="1"/>
      <p:bldP spid="16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25+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720EF23-6D79-43E5-8671-BBBC8200757E}"/>
                  </a:ext>
                </a:extLst>
              </p:cNvPr>
              <p:cNvSpPr txBox="1"/>
              <p:nvPr/>
            </p:nvSpPr>
            <p:spPr>
              <a:xfrm>
                <a:off x="4300979" y="1197830"/>
                <a:ext cx="1449371" cy="657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25+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720EF23-6D79-43E5-8671-BBBC82007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79" y="1197830"/>
                <a:ext cx="144937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5834497-686C-4E84-A18C-FBD1236E55F4}"/>
                  </a:ext>
                </a:extLst>
              </p:cNvPr>
              <p:cNvSpPr txBox="1"/>
              <p:nvPr/>
            </p:nvSpPr>
            <p:spPr>
              <a:xfrm>
                <a:off x="4198855" y="1896985"/>
                <a:ext cx="1449371" cy="740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5834497-686C-4E84-A18C-FBD1236E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855" y="1896985"/>
                <a:ext cx="1449371" cy="740908"/>
              </a:xfrm>
              <a:prstGeom prst="rect">
                <a:avLst/>
              </a:prstGeom>
              <a:blipFill>
                <a:blip r:embed="rId7"/>
                <a:stretch>
                  <a:fillRect r="-10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9C5C2C-18E7-481D-9046-46499389F84F}"/>
                  </a:ext>
                </a:extLst>
              </p:cNvPr>
              <p:cNvSpPr txBox="1"/>
              <p:nvPr/>
            </p:nvSpPr>
            <p:spPr>
              <a:xfrm>
                <a:off x="4190999" y="2746968"/>
                <a:ext cx="1449371" cy="706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9C5C2C-18E7-481D-9046-46499389F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9" y="2746968"/>
                <a:ext cx="1449371" cy="7065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06E747-B1E7-49CD-86EB-FA866615A945}"/>
                  </a:ext>
                </a:extLst>
              </p:cNvPr>
              <p:cNvSpPr txBox="1"/>
              <p:nvPr/>
            </p:nvSpPr>
            <p:spPr>
              <a:xfrm>
                <a:off x="4088875" y="3559244"/>
                <a:ext cx="2594729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106E747-B1E7-49CD-86EB-FA866615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75" y="3559244"/>
                <a:ext cx="2594729" cy="785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2A6CEAD-30EC-46B0-A3C9-B22DABD441F2}"/>
                  </a:ext>
                </a:extLst>
              </p:cNvPr>
              <p:cNvSpPr txBox="1"/>
              <p:nvPr/>
            </p:nvSpPr>
            <p:spPr>
              <a:xfrm>
                <a:off x="4165860" y="4541203"/>
                <a:ext cx="1895575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2A6CEAD-30EC-46B0-A3C9-B22DABD44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60" y="4541203"/>
                <a:ext cx="1895575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54">
            <a:extLst>
              <a:ext uri="{FF2B5EF4-FFF2-40B4-BE49-F238E27FC236}">
                <a16:creationId xmlns:a16="http://schemas.microsoft.com/office/drawing/2014/main" id="{84670E84-0BF0-4068-B6B1-EEA2E5134945}"/>
              </a:ext>
            </a:extLst>
          </p:cNvPr>
          <p:cNvSpPr/>
          <p:nvPr/>
        </p:nvSpPr>
        <p:spPr>
          <a:xfrm>
            <a:off x="5815330" y="1566422"/>
            <a:ext cx="323090" cy="6598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782A88BC-EA20-4319-B4EB-1DF01A399AFF}"/>
              </a:ext>
            </a:extLst>
          </p:cNvPr>
          <p:cNvSpPr txBox="1"/>
          <p:nvPr/>
        </p:nvSpPr>
        <p:spPr>
          <a:xfrm>
            <a:off x="6091285" y="1611057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out 9 as a factor on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rc 54">
            <a:extLst>
              <a:ext uri="{FF2B5EF4-FFF2-40B4-BE49-F238E27FC236}">
                <a16:creationId xmlns:a16="http://schemas.microsoft.com/office/drawing/2014/main" id="{2F3729DD-3391-4D29-A706-EBC9AA64CEE0}"/>
              </a:ext>
            </a:extLst>
          </p:cNvPr>
          <p:cNvSpPr/>
          <p:nvPr/>
        </p:nvSpPr>
        <p:spPr>
          <a:xfrm>
            <a:off x="5807474" y="2359845"/>
            <a:ext cx="323090" cy="6598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Arc 54">
            <a:extLst>
              <a:ext uri="{FF2B5EF4-FFF2-40B4-BE49-F238E27FC236}">
                <a16:creationId xmlns:a16="http://schemas.microsoft.com/office/drawing/2014/main" id="{0AC4C4AC-0FA8-4239-B702-2736CFB3EE7F}"/>
              </a:ext>
            </a:extLst>
          </p:cNvPr>
          <p:cNvSpPr/>
          <p:nvPr/>
        </p:nvSpPr>
        <p:spPr>
          <a:xfrm>
            <a:off x="6497202" y="3153268"/>
            <a:ext cx="346658" cy="7305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F4421365-8B0D-4B84-9FE1-9B4281160924}"/>
              </a:ext>
            </a:extLst>
          </p:cNvPr>
          <p:cNvSpPr/>
          <p:nvPr/>
        </p:nvSpPr>
        <p:spPr>
          <a:xfrm>
            <a:off x="6395078" y="3984397"/>
            <a:ext cx="346658" cy="7305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9ACE1A81-55D7-4053-BD6D-7EE8F8BBEEE7}"/>
                  </a:ext>
                </a:extLst>
              </p:cNvPr>
              <p:cNvSpPr txBox="1"/>
              <p:nvPr/>
            </p:nvSpPr>
            <p:spPr>
              <a:xfrm>
                <a:off x="6052008" y="2357345"/>
                <a:ext cx="1847654" cy="53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Take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factor from the integral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9ACE1A81-55D7-4053-BD6D-7EE8F8BB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08" y="2357345"/>
                <a:ext cx="1847654" cy="538737"/>
              </a:xfrm>
              <a:prstGeom prst="rect">
                <a:avLst/>
              </a:prstGeom>
              <a:blipFill>
                <a:blip r:embed="rId11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53">
                <a:extLst>
                  <a:ext uri="{FF2B5EF4-FFF2-40B4-BE49-F238E27FC236}">
                    <a16:creationId xmlns:a16="http://schemas.microsoft.com/office/drawing/2014/main" id="{A22279BD-6029-4CB0-9F36-BB86BD7ECFA9}"/>
                  </a:ext>
                </a:extLst>
              </p:cNvPr>
              <p:cNvSpPr txBox="1"/>
              <p:nvPr/>
            </p:nvSpPr>
            <p:spPr>
              <a:xfrm>
                <a:off x="6825006" y="3235608"/>
                <a:ext cx="1404594" cy="55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rule above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53">
                <a:extLst>
                  <a:ext uri="{FF2B5EF4-FFF2-40B4-BE49-F238E27FC236}">
                    <a16:creationId xmlns:a16="http://schemas.microsoft.com/office/drawing/2014/main" id="{A22279BD-6029-4CB0-9F36-BB86BD7EC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06" y="3235608"/>
                <a:ext cx="1404594" cy="554511"/>
              </a:xfrm>
              <a:prstGeom prst="rect">
                <a:avLst/>
              </a:prstGeom>
              <a:blipFill>
                <a:blip r:embed="rId12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53">
            <a:extLst>
              <a:ext uri="{FF2B5EF4-FFF2-40B4-BE49-F238E27FC236}">
                <a16:creationId xmlns:a16="http://schemas.microsoft.com/office/drawing/2014/main" id="{AED3D551-F43E-4543-8E4D-D07A3BF679E7}"/>
              </a:ext>
            </a:extLst>
          </p:cNvPr>
          <p:cNvSpPr txBox="1"/>
          <p:nvPr/>
        </p:nvSpPr>
        <p:spPr>
          <a:xfrm>
            <a:off x="6732309" y="4264700"/>
            <a:ext cx="931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9B507C-4C78-4083-9994-A3BD7DEBA59E}"/>
              </a:ext>
            </a:extLst>
          </p:cNvPr>
          <p:cNvSpPr/>
          <p:nvPr/>
        </p:nvSpPr>
        <p:spPr>
          <a:xfrm>
            <a:off x="4675695" y="3638746"/>
            <a:ext cx="1366886" cy="5844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F02CF0-02D6-48D3-AD9D-0DBE5EB38D6B}"/>
              </a:ext>
            </a:extLst>
          </p:cNvPr>
          <p:cNvSpPr/>
          <p:nvPr/>
        </p:nvSpPr>
        <p:spPr>
          <a:xfrm>
            <a:off x="4573571" y="2810757"/>
            <a:ext cx="1082511" cy="62059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69EDBCD-1B61-4F05-AE98-B9306A93E982}"/>
              </a:ext>
            </a:extLst>
          </p:cNvPr>
          <p:cNvSpPr/>
          <p:nvPr/>
        </p:nvSpPr>
        <p:spPr>
          <a:xfrm>
            <a:off x="6931843" y="0"/>
            <a:ext cx="920685" cy="4619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5876376-74E2-43C6-8C8D-BCFACC943479}"/>
              </a:ext>
            </a:extLst>
          </p:cNvPr>
          <p:cNvSpPr/>
          <p:nvPr/>
        </p:nvSpPr>
        <p:spPr>
          <a:xfrm>
            <a:off x="7979790" y="0"/>
            <a:ext cx="1164210" cy="4619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4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following, leaving your answer in terms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5077635-8EAE-4744-9D37-8C8496704BDB}"/>
                  </a:ext>
                </a:extLst>
              </p:cNvPr>
              <p:cNvSpPr txBox="1"/>
              <p:nvPr/>
            </p:nvSpPr>
            <p:spPr>
              <a:xfrm>
                <a:off x="1310326" y="2969443"/>
                <a:ext cx="1400383" cy="663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5077635-8EAE-4744-9D37-8C8496704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26" y="2969443"/>
                <a:ext cx="1400383" cy="663451"/>
              </a:xfrm>
              <a:prstGeom prst="rect">
                <a:avLst/>
              </a:prstGeom>
              <a:blipFill>
                <a:blip r:embed="rId6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E3F4BA1-A91D-4334-A176-CA6186580398}"/>
                  </a:ext>
                </a:extLst>
              </p:cNvPr>
              <p:cNvSpPr txBox="1"/>
              <p:nvPr/>
            </p:nvSpPr>
            <p:spPr>
              <a:xfrm>
                <a:off x="4403889" y="1189348"/>
                <a:ext cx="1202188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E3F4BA1-A91D-4334-A176-CA6186580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889" y="1189348"/>
                <a:ext cx="1202188" cy="568938"/>
              </a:xfrm>
              <a:prstGeom prst="rect">
                <a:avLst/>
              </a:prstGeom>
              <a:blipFill>
                <a:blip r:embed="rId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7D3D64B-B235-4D7D-9247-E16FA04C051F}"/>
                  </a:ext>
                </a:extLst>
              </p:cNvPr>
              <p:cNvSpPr txBox="1"/>
              <p:nvPr/>
            </p:nvSpPr>
            <p:spPr>
              <a:xfrm>
                <a:off x="4235778" y="1879076"/>
                <a:ext cx="1551387" cy="700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7D3D64B-B235-4D7D-9247-E16FA04C0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78" y="1879076"/>
                <a:ext cx="1551387" cy="7007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8AE6DCE-9E44-4AB3-B16B-BA9427D81B33}"/>
                  </a:ext>
                </a:extLst>
              </p:cNvPr>
              <p:cNvSpPr txBox="1"/>
              <p:nvPr/>
            </p:nvSpPr>
            <p:spPr>
              <a:xfrm>
                <a:off x="4237349" y="2700779"/>
                <a:ext cx="1374800" cy="700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8AE6DCE-9E44-4AB3-B16B-BA9427D81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49" y="2700779"/>
                <a:ext cx="1374800" cy="7007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4F4B8F-5E39-4A76-A196-1B366A0979CC}"/>
                  </a:ext>
                </a:extLst>
              </p:cNvPr>
              <p:cNvSpPr txBox="1"/>
              <p:nvPr/>
            </p:nvSpPr>
            <p:spPr>
              <a:xfrm>
                <a:off x="4210639" y="3569616"/>
                <a:ext cx="1400448" cy="700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54F4B8F-5E39-4A76-A196-1B366A097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39" y="3569616"/>
                <a:ext cx="1400448" cy="700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A4B6C7-E94D-4D81-A5B3-E5164F13B133}"/>
                  </a:ext>
                </a:extLst>
              </p:cNvPr>
              <p:cNvSpPr txBox="1"/>
              <p:nvPr/>
            </p:nvSpPr>
            <p:spPr>
              <a:xfrm>
                <a:off x="4212210" y="4429027"/>
                <a:ext cx="1693605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𝑎𝑟𝑐𝑠𝑖𝑛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FA4B6C7-E94D-4D81-A5B3-E5164F13B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210" y="4429027"/>
                <a:ext cx="1693605" cy="6958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A5B4E42-21B4-4D61-A3FC-8618A17AFD2A}"/>
                  </a:ext>
                </a:extLst>
              </p:cNvPr>
              <p:cNvSpPr txBox="1"/>
              <p:nvPr/>
            </p:nvSpPr>
            <p:spPr>
              <a:xfrm>
                <a:off x="4223208" y="5279011"/>
                <a:ext cx="1532856" cy="630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𝑎𝑟𝑐𝑠𝑖𝑛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A5B4E42-21B4-4D61-A3FC-8618A17A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08" y="5279011"/>
                <a:ext cx="1532856" cy="6303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54">
            <a:extLst>
              <a:ext uri="{FF2B5EF4-FFF2-40B4-BE49-F238E27FC236}">
                <a16:creationId xmlns:a16="http://schemas.microsoft.com/office/drawing/2014/main" id="{44E4F181-E41C-446F-AEDF-90603B59FBA5}"/>
              </a:ext>
            </a:extLst>
          </p:cNvPr>
          <p:cNvSpPr/>
          <p:nvPr/>
        </p:nvSpPr>
        <p:spPr>
          <a:xfrm>
            <a:off x="5768196" y="1547568"/>
            <a:ext cx="323090" cy="6598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Arc 54">
            <a:extLst>
              <a:ext uri="{FF2B5EF4-FFF2-40B4-BE49-F238E27FC236}">
                <a16:creationId xmlns:a16="http://schemas.microsoft.com/office/drawing/2014/main" id="{E4C9964A-D600-44E8-AFAB-692DD645669E}"/>
              </a:ext>
            </a:extLst>
          </p:cNvPr>
          <p:cNvSpPr/>
          <p:nvPr/>
        </p:nvSpPr>
        <p:spPr>
          <a:xfrm>
            <a:off x="5711635" y="2301713"/>
            <a:ext cx="323090" cy="6598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7" name="Arc 54">
            <a:extLst>
              <a:ext uri="{FF2B5EF4-FFF2-40B4-BE49-F238E27FC236}">
                <a16:creationId xmlns:a16="http://schemas.microsoft.com/office/drawing/2014/main" id="{D4A2B413-9ABD-44F5-A4FD-002577D6A356}"/>
              </a:ext>
            </a:extLst>
          </p:cNvPr>
          <p:cNvSpPr/>
          <p:nvPr/>
        </p:nvSpPr>
        <p:spPr>
          <a:xfrm>
            <a:off x="5692782" y="3112418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8" name="Arc 54">
            <a:extLst>
              <a:ext uri="{FF2B5EF4-FFF2-40B4-BE49-F238E27FC236}">
                <a16:creationId xmlns:a16="http://schemas.microsoft.com/office/drawing/2014/main" id="{84077483-198D-42FF-B941-E7663F2C740B}"/>
              </a:ext>
            </a:extLst>
          </p:cNvPr>
          <p:cNvSpPr/>
          <p:nvPr/>
        </p:nvSpPr>
        <p:spPr>
          <a:xfrm>
            <a:off x="5805904" y="3989110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Arc 54">
            <a:extLst>
              <a:ext uri="{FF2B5EF4-FFF2-40B4-BE49-F238E27FC236}">
                <a16:creationId xmlns:a16="http://schemas.microsoft.com/office/drawing/2014/main" id="{1E07FC76-7428-442C-8452-71C3C1478CA9}"/>
              </a:ext>
            </a:extLst>
          </p:cNvPr>
          <p:cNvSpPr/>
          <p:nvPr/>
        </p:nvSpPr>
        <p:spPr>
          <a:xfrm>
            <a:off x="5768197" y="4856376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C8EF08A7-0490-49A9-9F2E-36F5AFD22EE9}"/>
              </a:ext>
            </a:extLst>
          </p:cNvPr>
          <p:cNvSpPr txBox="1"/>
          <p:nvPr/>
        </p:nvSpPr>
        <p:spPr>
          <a:xfrm>
            <a:off x="6081858" y="1648764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out 4 as a factor on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3">
                <a:extLst>
                  <a:ext uri="{FF2B5EF4-FFF2-40B4-BE49-F238E27FC236}">
                    <a16:creationId xmlns:a16="http://schemas.microsoft.com/office/drawing/2014/main" id="{8E21C50C-9E58-46E0-B36E-09578832777B}"/>
                  </a:ext>
                </a:extLst>
              </p:cNvPr>
              <p:cNvSpPr txBox="1"/>
              <p:nvPr/>
            </p:nvSpPr>
            <p:spPr>
              <a:xfrm>
                <a:off x="6017442" y="2461041"/>
                <a:ext cx="798138" cy="29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53">
                <a:extLst>
                  <a:ext uri="{FF2B5EF4-FFF2-40B4-BE49-F238E27FC236}">
                    <a16:creationId xmlns:a16="http://schemas.microsoft.com/office/drawing/2014/main" id="{8E21C50C-9E58-46E0-B36E-09578832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442" y="2461041"/>
                <a:ext cx="798138" cy="2980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097F0745-37B9-4BF5-B4CD-74A242A50D78}"/>
                  </a:ext>
                </a:extLst>
              </p:cNvPr>
              <p:cNvSpPr txBox="1"/>
              <p:nvPr/>
            </p:nvSpPr>
            <p:spPr>
              <a:xfrm>
                <a:off x="5981305" y="3179050"/>
                <a:ext cx="2220015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now take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factor from the integral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097F0745-37B9-4BF5-B4CD-74A242A50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05" y="3179050"/>
                <a:ext cx="2220015" cy="537776"/>
              </a:xfrm>
              <a:prstGeom prst="rect">
                <a:avLst/>
              </a:prstGeom>
              <a:blipFill>
                <a:blip r:embed="rId14"/>
                <a:stretch>
                  <a:fillRect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1EE7A168-E3BC-4E08-ABC6-99CB673C85DD}"/>
                  </a:ext>
                </a:extLst>
              </p:cNvPr>
              <p:cNvSpPr txBox="1"/>
              <p:nvPr/>
            </p:nvSpPr>
            <p:spPr>
              <a:xfrm>
                <a:off x="6117996" y="3991326"/>
                <a:ext cx="2931736" cy="65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the rule above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Also use a square bracket</a:t>
                </a:r>
              </a:p>
            </p:txBody>
          </p:sp>
        </mc:Choice>
        <mc:Fallback xmlns="">
          <p:sp>
            <p:nvSpPr>
              <p:cNvPr id="23" name="TextBox 53">
                <a:extLst>
                  <a:ext uri="{FF2B5EF4-FFF2-40B4-BE49-F238E27FC236}">
                    <a16:creationId xmlns:a16="http://schemas.microsoft.com/office/drawing/2014/main" id="{1EE7A168-E3BC-4E08-ABC6-99CB673C8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96" y="3991326"/>
                <a:ext cx="2931736" cy="652807"/>
              </a:xfrm>
              <a:prstGeom prst="rect">
                <a:avLst/>
              </a:prstGeom>
              <a:blipFill>
                <a:blip r:embed="rId15"/>
                <a:stretch>
                  <a:fillRect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53">
            <a:extLst>
              <a:ext uri="{FF2B5EF4-FFF2-40B4-BE49-F238E27FC236}">
                <a16:creationId xmlns:a16="http://schemas.microsoft.com/office/drawing/2014/main" id="{48EF0E88-4B1F-44E4-AC0E-06BD90D3146F}"/>
              </a:ext>
            </a:extLst>
          </p:cNvPr>
          <p:cNvSpPr txBox="1"/>
          <p:nvPr/>
        </p:nvSpPr>
        <p:spPr>
          <a:xfrm>
            <a:off x="6091287" y="5086406"/>
            <a:ext cx="809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DB787D0-A1B1-4B0E-AD2E-DC69866BE21C}"/>
              </a:ext>
            </a:extLst>
          </p:cNvPr>
          <p:cNvSpPr/>
          <p:nvPr/>
        </p:nvSpPr>
        <p:spPr>
          <a:xfrm>
            <a:off x="188535" y="0"/>
            <a:ext cx="848413" cy="4996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8585351-1CC3-4F76-A402-79C4F1496EF8}"/>
              </a:ext>
            </a:extLst>
          </p:cNvPr>
          <p:cNvSpPr/>
          <p:nvPr/>
        </p:nvSpPr>
        <p:spPr>
          <a:xfrm>
            <a:off x="1208203" y="0"/>
            <a:ext cx="1036948" cy="49962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048F8B8-1045-4A55-809F-CE89F60F1594}"/>
              </a:ext>
            </a:extLst>
          </p:cNvPr>
          <p:cNvSpPr/>
          <p:nvPr/>
        </p:nvSpPr>
        <p:spPr>
          <a:xfrm>
            <a:off x="4716545" y="1509861"/>
            <a:ext cx="656733" cy="2435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8C19C0E-DF5B-482F-AD6F-D5182FB5BCAD}"/>
              </a:ext>
            </a:extLst>
          </p:cNvPr>
          <p:cNvSpPr/>
          <p:nvPr/>
        </p:nvSpPr>
        <p:spPr>
          <a:xfrm>
            <a:off x="4699262" y="2209016"/>
            <a:ext cx="843699" cy="3927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CFDF7A5-37B6-4207-97B0-55DE0A799561}"/>
              </a:ext>
            </a:extLst>
          </p:cNvPr>
          <p:cNvSpPr/>
          <p:nvPr/>
        </p:nvSpPr>
        <p:spPr>
          <a:xfrm>
            <a:off x="4817097" y="3657600"/>
            <a:ext cx="848412" cy="64259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EAC9381-A9BF-439E-BB9B-64ACDB958B1D}"/>
              </a:ext>
            </a:extLst>
          </p:cNvPr>
          <p:cNvSpPr/>
          <p:nvPr/>
        </p:nvSpPr>
        <p:spPr>
          <a:xfrm>
            <a:off x="4535863" y="4535865"/>
            <a:ext cx="1082511" cy="526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following, leaving your answer in terms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5077635-8EAE-4744-9D37-8C8496704BDB}"/>
                  </a:ext>
                </a:extLst>
              </p:cNvPr>
              <p:cNvSpPr txBox="1"/>
              <p:nvPr/>
            </p:nvSpPr>
            <p:spPr>
              <a:xfrm>
                <a:off x="1310326" y="2969443"/>
                <a:ext cx="1400383" cy="663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5077635-8EAE-4744-9D37-8C8496704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26" y="2969443"/>
                <a:ext cx="1400383" cy="663451"/>
              </a:xfrm>
              <a:prstGeom prst="rect">
                <a:avLst/>
              </a:prstGeom>
              <a:blipFill>
                <a:blip r:embed="rId6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A5B4E42-21B4-4D61-A3FC-8618A17AFD2A}"/>
                  </a:ext>
                </a:extLst>
              </p:cNvPr>
              <p:cNvSpPr txBox="1"/>
              <p:nvPr/>
            </p:nvSpPr>
            <p:spPr>
              <a:xfrm>
                <a:off x="4072380" y="1310326"/>
                <a:ext cx="1532856" cy="630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𝑎𝑟𝑐𝑠𝑖𝑛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A5B4E42-21B4-4D61-A3FC-8618A17A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80" y="1310326"/>
                <a:ext cx="1532856" cy="630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DCFC93D-0342-4EB8-9590-36B53981EC6F}"/>
                  </a:ext>
                </a:extLst>
              </p:cNvPr>
              <p:cNvSpPr txBox="1"/>
              <p:nvPr/>
            </p:nvSpPr>
            <p:spPr>
              <a:xfrm>
                <a:off x="4073951" y="2084895"/>
                <a:ext cx="3100208" cy="689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DCFC93D-0342-4EB8-9590-36B53981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51" y="2084895"/>
                <a:ext cx="3100208" cy="689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6456F8-EB60-4CDC-8048-E7A66ACF668D}"/>
                  </a:ext>
                </a:extLst>
              </p:cNvPr>
              <p:cNvSpPr txBox="1"/>
              <p:nvPr/>
            </p:nvSpPr>
            <p:spPr>
              <a:xfrm>
                <a:off x="4056668" y="3000866"/>
                <a:ext cx="2324291" cy="477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26456F8-EB60-4CDC-8048-E7A66ACF6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668" y="3000866"/>
                <a:ext cx="2324291" cy="477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395E42A-1555-424D-94F2-F91AB7B00B9C}"/>
                  </a:ext>
                </a:extLst>
              </p:cNvPr>
              <p:cNvSpPr txBox="1"/>
              <p:nvPr/>
            </p:nvSpPr>
            <p:spPr>
              <a:xfrm>
                <a:off x="4105373" y="3756582"/>
                <a:ext cx="1145826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395E42A-1555-424D-94F2-F91AB7B00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73" y="3756582"/>
                <a:ext cx="1145826" cy="414985"/>
              </a:xfrm>
              <a:prstGeom prst="rect">
                <a:avLst/>
              </a:prstGeom>
              <a:blipFill>
                <a:blip r:embed="rId10"/>
                <a:stretch>
                  <a:fillRect l="-1064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678EBA4-8C46-4F40-884D-4C52169C4C5F}"/>
                  </a:ext>
                </a:extLst>
              </p:cNvPr>
              <p:cNvSpPr txBox="1"/>
              <p:nvPr/>
            </p:nvSpPr>
            <p:spPr>
              <a:xfrm>
                <a:off x="4125798" y="4615993"/>
                <a:ext cx="288156" cy="314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678EBA4-8C46-4F40-884D-4C52169C4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798" y="4615993"/>
                <a:ext cx="288156" cy="314958"/>
              </a:xfrm>
              <a:prstGeom prst="rect">
                <a:avLst/>
              </a:prstGeom>
              <a:blipFill>
                <a:blip r:embed="rId11"/>
                <a:stretch>
                  <a:fillRect l="-6383" r="-10638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54">
            <a:extLst>
              <a:ext uri="{FF2B5EF4-FFF2-40B4-BE49-F238E27FC236}">
                <a16:creationId xmlns:a16="http://schemas.microsoft.com/office/drawing/2014/main" id="{7EC97CCF-9745-44CD-8E03-74DD961414D3}"/>
              </a:ext>
            </a:extLst>
          </p:cNvPr>
          <p:cNvSpPr/>
          <p:nvPr/>
        </p:nvSpPr>
        <p:spPr>
          <a:xfrm>
            <a:off x="7116230" y="1670116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6" name="TextBox 53">
            <a:extLst>
              <a:ext uri="{FF2B5EF4-FFF2-40B4-BE49-F238E27FC236}">
                <a16:creationId xmlns:a16="http://schemas.microsoft.com/office/drawing/2014/main" id="{BCDC4BFD-6861-44A0-94EF-B26B1C93953E}"/>
              </a:ext>
            </a:extLst>
          </p:cNvPr>
          <p:cNvSpPr txBox="1"/>
          <p:nvPr/>
        </p:nvSpPr>
        <p:spPr>
          <a:xfrm>
            <a:off x="7335625" y="1862438"/>
            <a:ext cx="135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rc 54">
            <a:extLst>
              <a:ext uri="{FF2B5EF4-FFF2-40B4-BE49-F238E27FC236}">
                <a16:creationId xmlns:a16="http://schemas.microsoft.com/office/drawing/2014/main" id="{7C88ED4A-5846-4E52-B622-1917F6218595}"/>
              </a:ext>
            </a:extLst>
          </p:cNvPr>
          <p:cNvSpPr/>
          <p:nvPr/>
        </p:nvSpPr>
        <p:spPr>
          <a:xfrm>
            <a:off x="7042386" y="2454112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Arc 54">
            <a:extLst>
              <a:ext uri="{FF2B5EF4-FFF2-40B4-BE49-F238E27FC236}">
                <a16:creationId xmlns:a16="http://schemas.microsoft.com/office/drawing/2014/main" id="{E173A29F-3A93-4B2D-9530-87C4F40D6293}"/>
              </a:ext>
            </a:extLst>
          </p:cNvPr>
          <p:cNvSpPr/>
          <p:nvPr/>
        </p:nvSpPr>
        <p:spPr>
          <a:xfrm>
            <a:off x="6259962" y="3189403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Arc 54">
            <a:extLst>
              <a:ext uri="{FF2B5EF4-FFF2-40B4-BE49-F238E27FC236}">
                <a16:creationId xmlns:a16="http://schemas.microsoft.com/office/drawing/2014/main" id="{A78D6768-3681-431D-8715-D6FBE79E7839}"/>
              </a:ext>
            </a:extLst>
          </p:cNvPr>
          <p:cNvSpPr/>
          <p:nvPr/>
        </p:nvSpPr>
        <p:spPr>
          <a:xfrm>
            <a:off x="5138172" y="3943547"/>
            <a:ext cx="312092" cy="7808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TextBox 53">
            <a:extLst>
              <a:ext uri="{FF2B5EF4-FFF2-40B4-BE49-F238E27FC236}">
                <a16:creationId xmlns:a16="http://schemas.microsoft.com/office/drawing/2014/main" id="{5213DC28-D402-4587-B4A7-2255E58D0578}"/>
              </a:ext>
            </a:extLst>
          </p:cNvPr>
          <p:cNvSpPr txBox="1"/>
          <p:nvPr/>
        </p:nvSpPr>
        <p:spPr>
          <a:xfrm>
            <a:off x="7326198" y="2626009"/>
            <a:ext cx="172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fractions can be simplified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53">
            <a:extLst>
              <a:ext uri="{FF2B5EF4-FFF2-40B4-BE49-F238E27FC236}">
                <a16:creationId xmlns:a16="http://schemas.microsoft.com/office/drawing/2014/main" id="{57B8EACB-B33C-4A3B-901B-14F2E1FE9403}"/>
              </a:ext>
            </a:extLst>
          </p:cNvPr>
          <p:cNvSpPr txBox="1"/>
          <p:nvPr/>
        </p:nvSpPr>
        <p:spPr>
          <a:xfrm>
            <a:off x="6543773" y="3342446"/>
            <a:ext cx="127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inner part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53">
            <a:extLst>
              <a:ext uri="{FF2B5EF4-FFF2-40B4-BE49-F238E27FC236}">
                <a16:creationId xmlns:a16="http://schemas.microsoft.com/office/drawing/2014/main" id="{0E574E10-349A-4665-A5A9-EFD036448E36}"/>
              </a:ext>
            </a:extLst>
          </p:cNvPr>
          <p:cNvSpPr txBox="1"/>
          <p:nvPr/>
        </p:nvSpPr>
        <p:spPr>
          <a:xfrm>
            <a:off x="5440837" y="4181431"/>
            <a:ext cx="94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8DC650-580A-42F7-B38E-729FFDDF0068}"/>
              </a:ext>
            </a:extLst>
          </p:cNvPr>
          <p:cNvSpPr txBox="1"/>
          <p:nvPr/>
        </p:nvSpPr>
        <p:spPr>
          <a:xfrm>
            <a:off x="3916505" y="1348033"/>
            <a:ext cx="495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some cases you will need to split a fraction into several terms and integrate each in a different way…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/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blipFill>
                <a:blip r:embed="rId6"/>
                <a:stretch>
                  <a:fillRect l="-15238" t="-124211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23AC762-40F9-42F5-B00E-08EF9B0F5671}"/>
                  </a:ext>
                </a:extLst>
              </p:cNvPr>
              <p:cNvSpPr txBox="1"/>
              <p:nvPr/>
            </p:nvSpPr>
            <p:spPr>
              <a:xfrm>
                <a:off x="286734" y="3150749"/>
                <a:ext cx="103301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23AC762-40F9-42F5-B00E-08EF9B0F5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4" y="3150749"/>
                <a:ext cx="103301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4EBC6D0-729C-4BB2-BF90-283955A7D7A1}"/>
                  </a:ext>
                </a:extLst>
              </p:cNvPr>
              <p:cNvSpPr txBox="1"/>
              <p:nvPr/>
            </p:nvSpPr>
            <p:spPr>
              <a:xfrm>
                <a:off x="222317" y="3567099"/>
                <a:ext cx="871192" cy="442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4EBC6D0-729C-4BB2-BF90-283955A7D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7" y="3567099"/>
                <a:ext cx="871192" cy="442942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750B51-C1DF-42C6-BE82-4C8AA6A53EA7}"/>
                  </a:ext>
                </a:extLst>
              </p:cNvPr>
              <p:cNvSpPr txBox="1"/>
              <p:nvPr/>
            </p:nvSpPr>
            <p:spPr>
              <a:xfrm>
                <a:off x="122549" y="4058866"/>
                <a:ext cx="848412" cy="442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750B51-C1DF-42C6-BE82-4C8AA6A53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9" y="4058866"/>
                <a:ext cx="848412" cy="442942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F08808-1722-4ED6-A7FD-BF1A94C2A5C2}"/>
                  </a:ext>
                </a:extLst>
              </p:cNvPr>
              <p:cNvSpPr txBox="1"/>
              <p:nvPr/>
            </p:nvSpPr>
            <p:spPr>
              <a:xfrm>
                <a:off x="2982802" y="2962212"/>
                <a:ext cx="1051872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5F08808-1722-4ED6-A7FD-BF1A94C2A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802" y="2962212"/>
                <a:ext cx="1051872" cy="576761"/>
              </a:xfrm>
              <a:prstGeom prst="rect">
                <a:avLst/>
              </a:prstGeom>
              <a:blipFill>
                <a:blip r:embed="rId10"/>
                <a:stretch>
                  <a:fillRect l="-37572" t="-124211" r="-27168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965E058-6E2E-4952-BD3D-6BF8A63EA556}"/>
                  </a:ext>
                </a:extLst>
              </p:cNvPr>
              <p:cNvSpPr txBox="1"/>
              <p:nvPr/>
            </p:nvSpPr>
            <p:spPr>
              <a:xfrm>
                <a:off x="3003227" y="3519965"/>
                <a:ext cx="1051872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965E058-6E2E-4952-BD3D-6BF8A63EA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27" y="3519965"/>
                <a:ext cx="1051872" cy="576761"/>
              </a:xfrm>
              <a:prstGeom prst="rect">
                <a:avLst/>
              </a:prstGeom>
              <a:blipFill>
                <a:blip r:embed="rId11"/>
                <a:stretch>
                  <a:fillRect l="-15698" t="-124211" r="-50000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FFC4B3-DEFA-4D38-B3D3-7324084ACD3E}"/>
                  </a:ext>
                </a:extLst>
              </p:cNvPr>
              <p:cNvSpPr txBox="1"/>
              <p:nvPr/>
            </p:nvSpPr>
            <p:spPr>
              <a:xfrm>
                <a:off x="3004798" y="4105998"/>
                <a:ext cx="1051872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9FFC4B3-DEFA-4D38-B3D3-7324084AC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98" y="4105998"/>
                <a:ext cx="1051872" cy="576761"/>
              </a:xfrm>
              <a:prstGeom prst="rect">
                <a:avLst/>
              </a:prstGeom>
              <a:blipFill>
                <a:blip r:embed="rId12"/>
                <a:stretch>
                  <a:fillRect l="-15698" t="-125532" r="-50000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8A6AF47-5219-441B-A9A9-26BF3AC8E2E6}"/>
                  </a:ext>
                </a:extLst>
              </p:cNvPr>
              <p:cNvSpPr txBox="1"/>
              <p:nvPr/>
            </p:nvSpPr>
            <p:spPr>
              <a:xfrm>
                <a:off x="3004796" y="4605619"/>
                <a:ext cx="1293825" cy="686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8A6AF47-5219-441B-A9A9-26BF3AC8E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96" y="4605619"/>
                <a:ext cx="1293825" cy="6868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BF80169-58F7-460B-9FAB-C18E3890BE72}"/>
                  </a:ext>
                </a:extLst>
              </p:cNvPr>
              <p:cNvSpPr txBox="1"/>
              <p:nvPr/>
            </p:nvSpPr>
            <p:spPr>
              <a:xfrm>
                <a:off x="2874392" y="5342481"/>
                <a:ext cx="1293825" cy="439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BF80169-58F7-460B-9FAB-C18E3890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92" y="5342481"/>
                <a:ext cx="1293825" cy="439223"/>
              </a:xfrm>
              <a:prstGeom prst="rect">
                <a:avLst/>
              </a:prstGeom>
              <a:blipFill>
                <a:blip r:embed="rId1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458EE40-0B69-4AA1-8404-AA4C42F07833}"/>
                  </a:ext>
                </a:extLst>
              </p:cNvPr>
              <p:cNvSpPr txBox="1"/>
              <p:nvPr/>
            </p:nvSpPr>
            <p:spPr>
              <a:xfrm>
                <a:off x="3007940" y="5909661"/>
                <a:ext cx="1592341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458EE40-0B69-4AA1-8404-AA4C42F07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40" y="5909661"/>
                <a:ext cx="1592341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C7CB3AD-75F3-4438-B04D-73B2D7D4FE47}"/>
              </a:ext>
            </a:extLst>
          </p:cNvPr>
          <p:cNvCxnSpPr/>
          <p:nvPr/>
        </p:nvCxnSpPr>
        <p:spPr>
          <a:xfrm flipH="1">
            <a:off x="4147794" y="2300140"/>
            <a:ext cx="933253" cy="6787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451378B-612B-4373-9CD8-73AA55F5D9C3}"/>
                  </a:ext>
                </a:extLst>
              </p:cNvPr>
              <p:cNvSpPr txBox="1"/>
              <p:nvPr/>
            </p:nvSpPr>
            <p:spPr>
              <a:xfrm>
                <a:off x="3068092" y="2215300"/>
                <a:ext cx="1824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451378B-612B-4373-9CD8-73AA55F5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92" y="2215300"/>
                <a:ext cx="1824419" cy="461665"/>
              </a:xfrm>
              <a:prstGeom prst="rect">
                <a:avLst/>
              </a:prstGeom>
              <a:blipFill>
                <a:blip r:embed="rId16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54">
            <a:extLst>
              <a:ext uri="{FF2B5EF4-FFF2-40B4-BE49-F238E27FC236}">
                <a16:creationId xmlns:a16="http://schemas.microsoft.com/office/drawing/2014/main" id="{46583EFF-F40C-47BC-A7A3-3DD72E91F89C}"/>
              </a:ext>
            </a:extLst>
          </p:cNvPr>
          <p:cNvSpPr/>
          <p:nvPr/>
        </p:nvSpPr>
        <p:spPr>
          <a:xfrm>
            <a:off x="1131781" y="3311951"/>
            <a:ext cx="272813" cy="46819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9E70A03C-DF18-45E2-8A38-F0677E5E8AEB}"/>
              </a:ext>
            </a:extLst>
          </p:cNvPr>
          <p:cNvSpPr txBox="1"/>
          <p:nvPr/>
        </p:nvSpPr>
        <p:spPr>
          <a:xfrm>
            <a:off x="1359031" y="3408433"/>
            <a:ext cx="121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76EFA44D-64A7-4B80-BFF2-FEAAB2DA9C93}"/>
              </a:ext>
            </a:extLst>
          </p:cNvPr>
          <p:cNvSpPr/>
          <p:nvPr/>
        </p:nvSpPr>
        <p:spPr>
          <a:xfrm>
            <a:off x="1095645" y="3831996"/>
            <a:ext cx="272813" cy="46819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id="{2DBF4DE1-11EA-4460-B351-01591DD09F43}"/>
              </a:ext>
            </a:extLst>
          </p:cNvPr>
          <p:cNvSpPr txBox="1"/>
          <p:nvPr/>
        </p:nvSpPr>
        <p:spPr>
          <a:xfrm>
            <a:off x="1321324" y="3936335"/>
            <a:ext cx="98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3D99EF1-9263-43DA-B854-5C13815A0142}"/>
              </a:ext>
            </a:extLst>
          </p:cNvPr>
          <p:cNvSpPr/>
          <p:nvPr/>
        </p:nvSpPr>
        <p:spPr>
          <a:xfrm>
            <a:off x="5403130" y="2094323"/>
            <a:ext cx="686586" cy="2246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69BE5CA-0ED2-464A-B308-6417AFB77B97}"/>
              </a:ext>
            </a:extLst>
          </p:cNvPr>
          <p:cNvSpPr/>
          <p:nvPr/>
        </p:nvSpPr>
        <p:spPr>
          <a:xfrm>
            <a:off x="6083431" y="1979629"/>
            <a:ext cx="232528" cy="2183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5BDB817-5E72-4470-9A52-7A9EBEAC2EFE}"/>
              </a:ext>
            </a:extLst>
          </p:cNvPr>
          <p:cNvSpPr/>
          <p:nvPr/>
        </p:nvSpPr>
        <p:spPr>
          <a:xfrm>
            <a:off x="3624606" y="3008722"/>
            <a:ext cx="315797" cy="4226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6DEAC92-3DDF-43D3-8B98-7F7C5DCE18C1}"/>
              </a:ext>
            </a:extLst>
          </p:cNvPr>
          <p:cNvSpPr/>
          <p:nvPr/>
        </p:nvSpPr>
        <p:spPr>
          <a:xfrm>
            <a:off x="3324519" y="3233394"/>
            <a:ext cx="315797" cy="2089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5DE16BE-7591-4807-A297-62D5BADC18F7}"/>
              </a:ext>
            </a:extLst>
          </p:cNvPr>
          <p:cNvCxnSpPr>
            <a:cxnSpLocks/>
          </p:cNvCxnSpPr>
          <p:nvPr/>
        </p:nvCxnSpPr>
        <p:spPr>
          <a:xfrm flipH="1">
            <a:off x="3438525" y="3054285"/>
            <a:ext cx="77673" cy="127065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D35FE90-D19F-4348-ADD0-FC983B5D2BC0}"/>
              </a:ext>
            </a:extLst>
          </p:cNvPr>
          <p:cNvCxnSpPr>
            <a:cxnSpLocks/>
          </p:cNvCxnSpPr>
          <p:nvPr/>
        </p:nvCxnSpPr>
        <p:spPr>
          <a:xfrm flipH="1">
            <a:off x="3848100" y="3268597"/>
            <a:ext cx="77673" cy="127065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AAC793C-B43D-426F-BEA5-09B050F34BB1}"/>
              </a:ext>
            </a:extLst>
          </p:cNvPr>
          <p:cNvSpPr/>
          <p:nvPr/>
        </p:nvSpPr>
        <p:spPr>
          <a:xfrm>
            <a:off x="357531" y="3171825"/>
            <a:ext cx="890244" cy="2286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B960E09-915A-43DA-89D9-B1332F02E8B6}"/>
              </a:ext>
            </a:extLst>
          </p:cNvPr>
          <p:cNvSpPr/>
          <p:nvPr/>
        </p:nvSpPr>
        <p:spPr>
          <a:xfrm>
            <a:off x="167031" y="4105275"/>
            <a:ext cx="766419" cy="419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F3DDF28-2960-4A31-86F5-6DC7C817FD75}"/>
              </a:ext>
            </a:extLst>
          </p:cNvPr>
          <p:cNvSpPr/>
          <p:nvPr/>
        </p:nvSpPr>
        <p:spPr>
          <a:xfrm>
            <a:off x="3481731" y="5353050"/>
            <a:ext cx="252069" cy="3524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03C1340-C9FA-4C64-9DB0-59803EEFDAD3}"/>
              </a:ext>
            </a:extLst>
          </p:cNvPr>
          <p:cNvSpPr/>
          <p:nvPr/>
        </p:nvSpPr>
        <p:spPr>
          <a:xfrm>
            <a:off x="3519831" y="5953126"/>
            <a:ext cx="756894" cy="3238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54">
            <a:extLst>
              <a:ext uri="{FF2B5EF4-FFF2-40B4-BE49-F238E27FC236}">
                <a16:creationId xmlns:a16="http://schemas.microsoft.com/office/drawing/2014/main" id="{D23BDAED-9703-4E69-9A32-EC8F4D00E200}"/>
              </a:ext>
            </a:extLst>
          </p:cNvPr>
          <p:cNvSpPr/>
          <p:nvPr/>
        </p:nvSpPr>
        <p:spPr>
          <a:xfrm>
            <a:off x="4147572" y="3210122"/>
            <a:ext cx="310128" cy="5903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3">
                <a:extLst>
                  <a:ext uri="{FF2B5EF4-FFF2-40B4-BE49-F238E27FC236}">
                    <a16:creationId xmlns:a16="http://schemas.microsoft.com/office/drawing/2014/main" id="{8696776E-5273-4C9B-93FB-70D5E2D8E70C}"/>
                  </a:ext>
                </a:extLst>
              </p:cNvPr>
              <p:cNvSpPr txBox="1"/>
              <p:nvPr/>
            </p:nvSpPr>
            <p:spPr>
              <a:xfrm>
                <a:off x="4440712" y="3047956"/>
                <a:ext cx="1321913" cy="72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Take out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factor, cancel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40" name="TextBox 53">
                <a:extLst>
                  <a:ext uri="{FF2B5EF4-FFF2-40B4-BE49-F238E27FC236}">
                    <a16:creationId xmlns:a16="http://schemas.microsoft.com/office/drawing/2014/main" id="{8696776E-5273-4C9B-93FB-70D5E2D8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712" y="3047956"/>
                <a:ext cx="1321913" cy="723724"/>
              </a:xfrm>
              <a:prstGeom prst="rect">
                <a:avLst/>
              </a:prstGeom>
              <a:blipFill>
                <a:blip r:embed="rId17"/>
                <a:stretch>
                  <a:fillRect r="-2304" b="-5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54">
            <a:extLst>
              <a:ext uri="{FF2B5EF4-FFF2-40B4-BE49-F238E27FC236}">
                <a16:creationId xmlns:a16="http://schemas.microsoft.com/office/drawing/2014/main" id="{236839F9-507F-4F1C-BE23-95F0B96DE0E2}"/>
              </a:ext>
            </a:extLst>
          </p:cNvPr>
          <p:cNvSpPr/>
          <p:nvPr/>
        </p:nvSpPr>
        <p:spPr>
          <a:xfrm>
            <a:off x="4042797" y="3800672"/>
            <a:ext cx="310128" cy="5903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2" name="Arc 54">
            <a:extLst>
              <a:ext uri="{FF2B5EF4-FFF2-40B4-BE49-F238E27FC236}">
                <a16:creationId xmlns:a16="http://schemas.microsoft.com/office/drawing/2014/main" id="{43BC08B6-DDB7-4374-8010-C7579673745A}"/>
              </a:ext>
            </a:extLst>
          </p:cNvPr>
          <p:cNvSpPr/>
          <p:nvPr/>
        </p:nvSpPr>
        <p:spPr>
          <a:xfrm>
            <a:off x="4223772" y="4400747"/>
            <a:ext cx="310128" cy="5903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3" name="Arc 54">
            <a:extLst>
              <a:ext uri="{FF2B5EF4-FFF2-40B4-BE49-F238E27FC236}">
                <a16:creationId xmlns:a16="http://schemas.microsoft.com/office/drawing/2014/main" id="{26315808-A6C4-4CA1-83E3-AD372AE5DD8E}"/>
              </a:ext>
            </a:extLst>
          </p:cNvPr>
          <p:cNvSpPr/>
          <p:nvPr/>
        </p:nvSpPr>
        <p:spPr>
          <a:xfrm>
            <a:off x="4071372" y="5010347"/>
            <a:ext cx="310128" cy="5903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4" name="Arc 54">
            <a:extLst>
              <a:ext uri="{FF2B5EF4-FFF2-40B4-BE49-F238E27FC236}">
                <a16:creationId xmlns:a16="http://schemas.microsoft.com/office/drawing/2014/main" id="{CD8FA346-9FBC-4D6D-827F-7E14B28B7B45}"/>
              </a:ext>
            </a:extLst>
          </p:cNvPr>
          <p:cNvSpPr/>
          <p:nvPr/>
        </p:nvSpPr>
        <p:spPr>
          <a:xfrm>
            <a:off x="4423797" y="5572322"/>
            <a:ext cx="310128" cy="5903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TextBox 53">
            <a:extLst>
              <a:ext uri="{FF2B5EF4-FFF2-40B4-BE49-F238E27FC236}">
                <a16:creationId xmlns:a16="http://schemas.microsoft.com/office/drawing/2014/main" id="{7C86643D-A227-4499-878C-6AF901BAFB79}"/>
              </a:ext>
            </a:extLst>
          </p:cNvPr>
          <p:cNvSpPr txBox="1"/>
          <p:nvPr/>
        </p:nvSpPr>
        <p:spPr>
          <a:xfrm>
            <a:off x="4316888" y="3848056"/>
            <a:ext cx="102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integration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53">
            <a:extLst>
              <a:ext uri="{FF2B5EF4-FFF2-40B4-BE49-F238E27FC236}">
                <a16:creationId xmlns:a16="http://schemas.microsoft.com/office/drawing/2014/main" id="{91F9ADAC-28F8-4329-BC9F-B5952BDD46E1}"/>
              </a:ext>
            </a:extLst>
          </p:cNvPr>
          <p:cNvSpPr txBox="1"/>
          <p:nvPr/>
        </p:nvSpPr>
        <p:spPr>
          <a:xfrm>
            <a:off x="4488338" y="4505281"/>
            <a:ext cx="1026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D2DAD7CC-E46E-4ECE-B1AC-D320AE3A058E}"/>
              </a:ext>
            </a:extLst>
          </p:cNvPr>
          <p:cNvSpPr txBox="1"/>
          <p:nvPr/>
        </p:nvSpPr>
        <p:spPr>
          <a:xfrm>
            <a:off x="4202588" y="5181556"/>
            <a:ext cx="1026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06F1C555-233C-4A47-B107-8F7B8992FA5D}"/>
                  </a:ext>
                </a:extLst>
              </p:cNvPr>
              <p:cNvSpPr txBox="1"/>
              <p:nvPr/>
            </p:nvSpPr>
            <p:spPr>
              <a:xfrm>
                <a:off x="4676775" y="5533981"/>
                <a:ext cx="1304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06F1C555-233C-4A47-B107-8F7B8992F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775" y="5533981"/>
                <a:ext cx="1304925" cy="646331"/>
              </a:xfrm>
              <a:prstGeom prst="rect">
                <a:avLst/>
              </a:prstGeom>
              <a:blipFill>
                <a:blip r:embed="rId18"/>
                <a:stretch>
                  <a:fillRect t="-943" r="-1402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F316CD0-1643-4B65-87CC-55913F2F6E26}"/>
              </a:ext>
            </a:extLst>
          </p:cNvPr>
          <p:cNvSpPr/>
          <p:nvPr/>
        </p:nvSpPr>
        <p:spPr>
          <a:xfrm>
            <a:off x="5260255" y="1865723"/>
            <a:ext cx="2254970" cy="50600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8A8E29D-3EDC-4EFA-BD91-F20E4A67F815}"/>
              </a:ext>
            </a:extLst>
          </p:cNvPr>
          <p:cNvSpPr/>
          <p:nvPr/>
        </p:nvSpPr>
        <p:spPr>
          <a:xfrm>
            <a:off x="1631230" y="2389598"/>
            <a:ext cx="683345" cy="4393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 animBg="1"/>
      <p:bldP spid="34" grpId="1" animBg="1"/>
      <p:bldP spid="34" grpId="3" animBg="1"/>
      <p:bldP spid="34" grpId="4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49" grpId="1" animBg="1"/>
      <p:bldP spid="51" grpId="0" animBg="1"/>
      <p:bldP spid="5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8DC650-580A-42F7-B38E-729FFDDF0068}"/>
              </a:ext>
            </a:extLst>
          </p:cNvPr>
          <p:cNvSpPr txBox="1"/>
          <p:nvPr/>
        </p:nvSpPr>
        <p:spPr>
          <a:xfrm>
            <a:off x="3916505" y="1348033"/>
            <a:ext cx="495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some cases you will need to split a fraction into several terms and integrate each in a different way…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/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blipFill>
                <a:blip r:embed="rId6"/>
                <a:stretch>
                  <a:fillRect l="-15238" t="-124211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C7CB3AD-75F3-4438-B04D-73B2D7D4FE47}"/>
              </a:ext>
            </a:extLst>
          </p:cNvPr>
          <p:cNvCxnSpPr>
            <a:cxnSpLocks/>
          </p:cNvCxnSpPr>
          <p:nvPr/>
        </p:nvCxnSpPr>
        <p:spPr>
          <a:xfrm flipH="1">
            <a:off x="6146800" y="2376340"/>
            <a:ext cx="696374" cy="4557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51378B-612B-4373-9CD8-73AA55F5D9C3}"/>
              </a:ext>
            </a:extLst>
          </p:cNvPr>
          <p:cNvSpPr txBox="1"/>
          <p:nvPr/>
        </p:nvSpPr>
        <p:spPr>
          <a:xfrm>
            <a:off x="6671717" y="2424850"/>
            <a:ext cx="182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Take 4 out as a factor from the integral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98365AB-D50E-45B5-BCA0-160AD7D5C378}"/>
                  </a:ext>
                </a:extLst>
              </p:cNvPr>
              <p:cNvSpPr txBox="1"/>
              <p:nvPr/>
            </p:nvSpPr>
            <p:spPr>
              <a:xfrm>
                <a:off x="578867" y="2959724"/>
                <a:ext cx="27866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98365AB-D50E-45B5-BCA0-160AD7D5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7" y="2959724"/>
                <a:ext cx="2786633" cy="576761"/>
              </a:xfrm>
              <a:prstGeom prst="rect">
                <a:avLst/>
              </a:prstGeom>
              <a:blipFill>
                <a:blip r:embed="rId7"/>
                <a:stretch>
                  <a:fillRect l="-17505" t="-125532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CC07ED67-8120-456D-AE40-6F557AECAADB}"/>
                  </a:ext>
                </a:extLst>
              </p:cNvPr>
              <p:cNvSpPr txBox="1"/>
              <p:nvPr/>
            </p:nvSpPr>
            <p:spPr>
              <a:xfrm>
                <a:off x="4727575" y="2810011"/>
                <a:ext cx="1635125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CC07ED67-8120-456D-AE40-6F557AECA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575" y="2810011"/>
                <a:ext cx="1635125" cy="576761"/>
              </a:xfrm>
              <a:prstGeom prst="rect">
                <a:avLst/>
              </a:prstGeom>
              <a:blipFill>
                <a:blip r:embed="rId8"/>
                <a:stretch>
                  <a:fillRect l="-13060" t="-124211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4839A6D-41C1-4838-9D81-D7608E8563C8}"/>
                  </a:ext>
                </a:extLst>
              </p:cNvPr>
              <p:cNvSpPr txBox="1"/>
              <p:nvPr/>
            </p:nvSpPr>
            <p:spPr>
              <a:xfrm>
                <a:off x="4816475" y="3470411"/>
                <a:ext cx="1635125" cy="695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4839A6D-41C1-4838-9D81-D7608E85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75" y="3470411"/>
                <a:ext cx="1635125" cy="695832"/>
              </a:xfrm>
              <a:prstGeom prst="rect">
                <a:avLst/>
              </a:prstGeom>
              <a:blipFill>
                <a:blip r:embed="rId9"/>
                <a:stretch>
                  <a:fillRect l="-18284" t="-103509" b="-1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4">
            <a:extLst>
              <a:ext uri="{FF2B5EF4-FFF2-40B4-BE49-F238E27FC236}">
                <a16:creationId xmlns:a16="http://schemas.microsoft.com/office/drawing/2014/main" id="{8FA9D881-D6CE-45E9-8F9F-BFDC76A286CE}"/>
              </a:ext>
            </a:extLst>
          </p:cNvPr>
          <p:cNvSpPr/>
          <p:nvPr/>
        </p:nvSpPr>
        <p:spPr>
          <a:xfrm>
            <a:off x="6293872" y="3079947"/>
            <a:ext cx="348228" cy="6792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18DF879D-5B7F-4B32-B53D-DF3CCF0144F2}"/>
              </a:ext>
            </a:extLst>
          </p:cNvPr>
          <p:cNvSpPr txBox="1"/>
          <p:nvPr/>
        </p:nvSpPr>
        <p:spPr>
          <a:xfrm>
            <a:off x="6533037" y="3152731"/>
            <a:ext cx="200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out 4 as a factor inside the 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B4885A9-101B-41A7-B34A-810101409005}"/>
                  </a:ext>
                </a:extLst>
              </p:cNvPr>
              <p:cNvSpPr txBox="1"/>
              <p:nvPr/>
            </p:nvSpPr>
            <p:spPr>
              <a:xfrm>
                <a:off x="4816475" y="4207011"/>
                <a:ext cx="1635125" cy="695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B4885A9-101B-41A7-B34A-81010140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75" y="4207011"/>
                <a:ext cx="1635125" cy="695832"/>
              </a:xfrm>
              <a:prstGeom prst="rect">
                <a:avLst/>
              </a:prstGeom>
              <a:blipFill>
                <a:blip r:embed="rId10"/>
                <a:stretch>
                  <a:fillRect l="-17537" t="-103509" b="-1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7A15CEF-5D09-4582-A3AC-B7425BD27727}"/>
                  </a:ext>
                </a:extLst>
              </p:cNvPr>
              <p:cNvSpPr txBox="1"/>
              <p:nvPr/>
            </p:nvSpPr>
            <p:spPr>
              <a:xfrm>
                <a:off x="4778375" y="4994411"/>
                <a:ext cx="1635125" cy="695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7A15CEF-5D09-4582-A3AC-B7425BD27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75" y="4994411"/>
                <a:ext cx="1635125" cy="695832"/>
              </a:xfrm>
              <a:prstGeom prst="rect">
                <a:avLst/>
              </a:prstGeom>
              <a:blipFill>
                <a:blip r:embed="rId11"/>
                <a:stretch>
                  <a:fillRect l="-15299" t="-103509" b="-1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4">
            <a:extLst>
              <a:ext uri="{FF2B5EF4-FFF2-40B4-BE49-F238E27FC236}">
                <a16:creationId xmlns:a16="http://schemas.microsoft.com/office/drawing/2014/main" id="{7569497C-AC72-4C53-9245-526C1798EDFD}"/>
              </a:ext>
            </a:extLst>
          </p:cNvPr>
          <p:cNvSpPr/>
          <p:nvPr/>
        </p:nvSpPr>
        <p:spPr>
          <a:xfrm>
            <a:off x="6370072" y="3803847"/>
            <a:ext cx="348228" cy="6792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1" name="Arc 54">
            <a:extLst>
              <a:ext uri="{FF2B5EF4-FFF2-40B4-BE49-F238E27FC236}">
                <a16:creationId xmlns:a16="http://schemas.microsoft.com/office/drawing/2014/main" id="{22AB670C-9428-4EBE-95A4-A153CFD60EC6}"/>
              </a:ext>
            </a:extLst>
          </p:cNvPr>
          <p:cNvSpPr/>
          <p:nvPr/>
        </p:nvSpPr>
        <p:spPr>
          <a:xfrm>
            <a:off x="6204972" y="4540447"/>
            <a:ext cx="348228" cy="6792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53">
                <a:extLst>
                  <a:ext uri="{FF2B5EF4-FFF2-40B4-BE49-F238E27FC236}">
                    <a16:creationId xmlns:a16="http://schemas.microsoft.com/office/drawing/2014/main" id="{F09350DC-6AF2-4663-9553-886DE9AA61E5}"/>
                  </a:ext>
                </a:extLst>
              </p:cNvPr>
              <p:cNvSpPr txBox="1"/>
              <p:nvPr/>
            </p:nvSpPr>
            <p:spPr>
              <a:xfrm>
                <a:off x="6698137" y="3949700"/>
                <a:ext cx="1531463" cy="29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Simplify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53">
                <a:extLst>
                  <a:ext uri="{FF2B5EF4-FFF2-40B4-BE49-F238E27FC236}">
                    <a16:creationId xmlns:a16="http://schemas.microsoft.com/office/drawing/2014/main" id="{F09350DC-6AF2-4663-9553-886DE9AA6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137" y="3949700"/>
                <a:ext cx="1531463" cy="294696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53">
                <a:extLst>
                  <a:ext uri="{FF2B5EF4-FFF2-40B4-BE49-F238E27FC236}">
                    <a16:creationId xmlns:a16="http://schemas.microsoft.com/office/drawing/2014/main" id="{45E6826F-8B60-49D2-B6FE-5DD5A7D7F9F4}"/>
                  </a:ext>
                </a:extLst>
              </p:cNvPr>
              <p:cNvSpPr txBox="1"/>
              <p:nvPr/>
            </p:nvSpPr>
            <p:spPr>
              <a:xfrm>
                <a:off x="6418737" y="4575131"/>
                <a:ext cx="2242663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now be factored out of the integral</a:t>
                </a:r>
              </a:p>
            </p:txBody>
          </p:sp>
        </mc:Choice>
        <mc:Fallback xmlns="">
          <p:sp>
            <p:nvSpPr>
              <p:cNvPr id="63" name="TextBox 53">
                <a:extLst>
                  <a:ext uri="{FF2B5EF4-FFF2-40B4-BE49-F238E27FC236}">
                    <a16:creationId xmlns:a16="http://schemas.microsoft.com/office/drawing/2014/main" id="{45E6826F-8B60-49D2-B6FE-5DD5A7D7F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737" y="4575131"/>
                <a:ext cx="2242663" cy="537776"/>
              </a:xfrm>
              <a:prstGeom prst="rect">
                <a:avLst/>
              </a:prstGeom>
              <a:blipFill>
                <a:blip r:embed="rId13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2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4" grpId="0"/>
      <p:bldP spid="55" grpId="0"/>
      <p:bldP spid="56" grpId="0" animBg="1"/>
      <p:bldP spid="57" grpId="0"/>
      <p:bldP spid="58" grpId="0"/>
      <p:bldP spid="59" grpId="0"/>
      <p:bldP spid="60" grpId="0" animBg="1"/>
      <p:bldP spid="61" grpId="0" animBg="1"/>
      <p:bldP spid="62" grpId="0"/>
      <p:bldP spid="6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8DC650-580A-42F7-B38E-729FFDDF0068}"/>
              </a:ext>
            </a:extLst>
          </p:cNvPr>
          <p:cNvSpPr txBox="1"/>
          <p:nvPr/>
        </p:nvSpPr>
        <p:spPr>
          <a:xfrm>
            <a:off x="3916505" y="1348033"/>
            <a:ext cx="495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some cases you will need to split a fraction into several terms and integrate each in a different way…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/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blipFill>
                <a:blip r:embed="rId6"/>
                <a:stretch>
                  <a:fillRect l="-15238" t="-124211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98365AB-D50E-45B5-BCA0-160AD7D5C378}"/>
                  </a:ext>
                </a:extLst>
              </p:cNvPr>
              <p:cNvSpPr txBox="1"/>
              <p:nvPr/>
            </p:nvSpPr>
            <p:spPr>
              <a:xfrm>
                <a:off x="578867" y="2959724"/>
                <a:ext cx="27866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98365AB-D50E-45B5-BCA0-160AD7D5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7" y="2959724"/>
                <a:ext cx="2786633" cy="576761"/>
              </a:xfrm>
              <a:prstGeom prst="rect">
                <a:avLst/>
              </a:prstGeom>
              <a:blipFill>
                <a:blip r:embed="rId7"/>
                <a:stretch>
                  <a:fillRect l="-17505" t="-125532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7A15CEF-5D09-4582-A3AC-B7425BD27727}"/>
                  </a:ext>
                </a:extLst>
              </p:cNvPr>
              <p:cNvSpPr txBox="1"/>
              <p:nvPr/>
            </p:nvSpPr>
            <p:spPr>
              <a:xfrm>
                <a:off x="5299075" y="2581411"/>
                <a:ext cx="1635125" cy="695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7A15CEF-5D09-4582-A3AC-B7425BD27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75" y="2581411"/>
                <a:ext cx="1635125" cy="695832"/>
              </a:xfrm>
              <a:prstGeom prst="rect">
                <a:avLst/>
              </a:prstGeom>
              <a:blipFill>
                <a:blip r:embed="rId8"/>
                <a:stretch>
                  <a:fillRect l="-14870" t="-102609" b="-12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01F3829-E9B2-463A-9FAD-D94320BDCC1E}"/>
                  </a:ext>
                </a:extLst>
              </p:cNvPr>
              <p:cNvSpPr txBox="1"/>
              <p:nvPr/>
            </p:nvSpPr>
            <p:spPr>
              <a:xfrm>
                <a:off x="5235575" y="3406911"/>
                <a:ext cx="2016125" cy="569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01F3829-E9B2-463A-9FAD-D94320BD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75" y="3406911"/>
                <a:ext cx="2016125" cy="569643"/>
              </a:xfrm>
              <a:prstGeom prst="rect">
                <a:avLst/>
              </a:prstGeom>
              <a:blipFill>
                <a:blip r:embed="rId9"/>
                <a:stretch>
                  <a:fillRect t="-24731" b="-8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9783FCF-DB27-452F-BB83-8967C2C219CB}"/>
              </a:ext>
            </a:extLst>
          </p:cNvPr>
          <p:cNvSpPr/>
          <p:nvPr/>
        </p:nvSpPr>
        <p:spPr>
          <a:xfrm>
            <a:off x="158030" y="0"/>
            <a:ext cx="896070" cy="4393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AA05DA2-4303-4CB2-946F-237BF8E1A170}"/>
              </a:ext>
            </a:extLst>
          </p:cNvPr>
          <p:cNvSpPr/>
          <p:nvPr/>
        </p:nvSpPr>
        <p:spPr>
          <a:xfrm>
            <a:off x="1199430" y="0"/>
            <a:ext cx="1023070" cy="4393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6E5E7E2-DCA6-4E70-AC04-91AFB15C9103}"/>
                  </a:ext>
                </a:extLst>
              </p:cNvPr>
              <p:cNvSpPr txBox="1"/>
              <p:nvPr/>
            </p:nvSpPr>
            <p:spPr>
              <a:xfrm>
                <a:off x="5273675" y="4181611"/>
                <a:ext cx="145732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6E5E7E2-DCA6-4E70-AC04-91AFB15C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75" y="4181611"/>
                <a:ext cx="145732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C6C19FB-ACAE-4C17-9D7A-E5F83E147AAD}"/>
              </a:ext>
            </a:extLst>
          </p:cNvPr>
          <p:cNvSpPr/>
          <p:nvPr/>
        </p:nvSpPr>
        <p:spPr>
          <a:xfrm>
            <a:off x="5834930" y="2616200"/>
            <a:ext cx="756370" cy="622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1DCF2F1-9FD8-4C63-9616-8F1981628E0C}"/>
              </a:ext>
            </a:extLst>
          </p:cNvPr>
          <p:cNvSpPr/>
          <p:nvPr/>
        </p:nvSpPr>
        <p:spPr>
          <a:xfrm>
            <a:off x="5720630" y="3403600"/>
            <a:ext cx="1340570" cy="558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54">
            <a:extLst>
              <a:ext uri="{FF2B5EF4-FFF2-40B4-BE49-F238E27FC236}">
                <a16:creationId xmlns:a16="http://schemas.microsoft.com/office/drawing/2014/main" id="{013561A1-E6E7-4B11-B07F-495564F6B6FC}"/>
              </a:ext>
            </a:extLst>
          </p:cNvPr>
          <p:cNvSpPr/>
          <p:nvPr/>
        </p:nvSpPr>
        <p:spPr>
          <a:xfrm>
            <a:off x="6979672" y="2882900"/>
            <a:ext cx="348228" cy="6858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3">
                <a:extLst>
                  <a:ext uri="{FF2B5EF4-FFF2-40B4-BE49-F238E27FC236}">
                    <a16:creationId xmlns:a16="http://schemas.microsoft.com/office/drawing/2014/main" id="{51645DF0-F26B-4997-AA86-C2007B275758}"/>
                  </a:ext>
                </a:extLst>
              </p:cNvPr>
              <p:cNvSpPr txBox="1"/>
              <p:nvPr/>
            </p:nvSpPr>
            <p:spPr>
              <a:xfrm>
                <a:off x="7256937" y="2921000"/>
                <a:ext cx="1887063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the rule above,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53">
                <a:extLst>
                  <a:ext uri="{FF2B5EF4-FFF2-40B4-BE49-F238E27FC236}">
                    <a16:creationId xmlns:a16="http://schemas.microsoft.com/office/drawing/2014/main" id="{51645DF0-F26B-4997-AA86-C2007B275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37" y="2921000"/>
                <a:ext cx="1887063" cy="537776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54">
            <a:extLst>
              <a:ext uri="{FF2B5EF4-FFF2-40B4-BE49-F238E27FC236}">
                <a16:creationId xmlns:a16="http://schemas.microsoft.com/office/drawing/2014/main" id="{98F877ED-0311-474F-ADF5-6EF071044002}"/>
              </a:ext>
            </a:extLst>
          </p:cNvPr>
          <p:cNvSpPr/>
          <p:nvPr/>
        </p:nvSpPr>
        <p:spPr>
          <a:xfrm>
            <a:off x="6979672" y="3600647"/>
            <a:ext cx="424428" cy="6665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1" name="TextBox 53">
            <a:extLst>
              <a:ext uri="{FF2B5EF4-FFF2-40B4-BE49-F238E27FC236}">
                <a16:creationId xmlns:a16="http://schemas.microsoft.com/office/drawing/2014/main" id="{3F161E24-5B90-4059-8F2D-2264C1EA0CA4}"/>
              </a:ext>
            </a:extLst>
          </p:cNvPr>
          <p:cNvSpPr txBox="1"/>
          <p:nvPr/>
        </p:nvSpPr>
        <p:spPr>
          <a:xfrm>
            <a:off x="7320437" y="3746500"/>
            <a:ext cx="921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96D78F-F4E0-45E5-ADB0-5B8F58AB704A}"/>
                  </a:ext>
                </a:extLst>
              </p:cNvPr>
              <p:cNvSpPr txBox="1"/>
              <p:nvPr/>
            </p:nvSpPr>
            <p:spPr>
              <a:xfrm>
                <a:off x="587375" y="3660911"/>
                <a:ext cx="2473325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96D78F-F4E0-45E5-ADB0-5B8F58AB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5" y="3660911"/>
                <a:ext cx="2473325" cy="576761"/>
              </a:xfrm>
              <a:prstGeom prst="rect">
                <a:avLst/>
              </a:prstGeom>
              <a:blipFill>
                <a:blip r:embed="rId12"/>
                <a:stretch>
                  <a:fillRect l="-19704" t="-125532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9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  <p:bldP spid="24" grpId="0" animBg="1"/>
      <p:bldP spid="24" grpId="1" animBg="1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 animBg="1"/>
      <p:bldP spid="31" grpId="0"/>
      <p:bldP spid="3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265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Using the results from the previous section, you can integrate with inverse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8288BDBF-5F3D-4595-AC63-0CD777913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85BD5B4-7A33-4DF7-A2A3-767F380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9EBA0EF-352E-4EE0-B757-0D85D8260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8DC650-580A-42F7-B38E-729FFDDF0068}"/>
              </a:ext>
            </a:extLst>
          </p:cNvPr>
          <p:cNvSpPr txBox="1"/>
          <p:nvPr/>
        </p:nvSpPr>
        <p:spPr>
          <a:xfrm>
            <a:off x="3916505" y="1348033"/>
            <a:ext cx="495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some cases you will need to split a fraction into several terms and integrate each in a different way…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/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23B7E5-6292-4AB6-94F4-80C72E59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992" y="1829424"/>
                <a:ext cx="2561733" cy="576761"/>
              </a:xfrm>
              <a:prstGeom prst="rect">
                <a:avLst/>
              </a:prstGeom>
              <a:blipFill>
                <a:blip r:embed="rId6"/>
                <a:stretch>
                  <a:fillRect l="-15238" t="-124211" b="-17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98365AB-D50E-45B5-BCA0-160AD7D5C378}"/>
                  </a:ext>
                </a:extLst>
              </p:cNvPr>
              <p:cNvSpPr txBox="1"/>
              <p:nvPr/>
            </p:nvSpPr>
            <p:spPr>
              <a:xfrm>
                <a:off x="578867" y="2959724"/>
                <a:ext cx="2786633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F98365AB-D50E-45B5-BCA0-160AD7D5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7" y="2959724"/>
                <a:ext cx="2786633" cy="576761"/>
              </a:xfrm>
              <a:prstGeom prst="rect">
                <a:avLst/>
              </a:prstGeom>
              <a:blipFill>
                <a:blip r:embed="rId7"/>
                <a:stretch>
                  <a:fillRect l="-17505" t="-125532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96D78F-F4E0-45E5-ADB0-5B8F58AB704A}"/>
                  </a:ext>
                </a:extLst>
              </p:cNvPr>
              <p:cNvSpPr txBox="1"/>
              <p:nvPr/>
            </p:nvSpPr>
            <p:spPr>
              <a:xfrm>
                <a:off x="587375" y="3660911"/>
                <a:ext cx="2473325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𝑎𝑟𝑐𝑠𝑖𝑛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96D78F-F4E0-45E5-ADB0-5B8F58AB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5" y="3660911"/>
                <a:ext cx="2473325" cy="576761"/>
              </a:xfrm>
              <a:prstGeom prst="rect">
                <a:avLst/>
              </a:prstGeom>
              <a:blipFill>
                <a:blip r:embed="rId8"/>
                <a:stretch>
                  <a:fillRect l="-19704" t="-125532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6130EFC-8AF4-40F2-8C73-750ADB5ED6B8}"/>
                  </a:ext>
                </a:extLst>
              </p:cNvPr>
              <p:cNvSpPr txBox="1"/>
              <p:nvPr/>
            </p:nvSpPr>
            <p:spPr>
              <a:xfrm>
                <a:off x="4969892" y="2578724"/>
                <a:ext cx="2561733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𝑎𝑟𝑐𝑠𝑖𝑛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6130EFC-8AF4-40F2-8C73-750ADB5ED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892" y="2578724"/>
                <a:ext cx="2561733" cy="438005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9BD2A41-B1B0-47C3-9DB8-CC6F3721D4D7}"/>
              </a:ext>
            </a:extLst>
          </p:cNvPr>
          <p:cNvSpPr/>
          <p:nvPr/>
        </p:nvSpPr>
        <p:spPr>
          <a:xfrm>
            <a:off x="5250730" y="1879600"/>
            <a:ext cx="1048470" cy="469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69679AC-FEB6-463B-8606-3F5E3CE46EBC}"/>
              </a:ext>
            </a:extLst>
          </p:cNvPr>
          <p:cNvSpPr/>
          <p:nvPr/>
        </p:nvSpPr>
        <p:spPr>
          <a:xfrm>
            <a:off x="6431830" y="1879600"/>
            <a:ext cx="1061170" cy="469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EAE3B6E-8E66-4469-814E-789AFDD34CAB}"/>
              </a:ext>
            </a:extLst>
          </p:cNvPr>
          <p:cNvSpPr/>
          <p:nvPr/>
        </p:nvSpPr>
        <p:spPr>
          <a:xfrm>
            <a:off x="704130" y="3022600"/>
            <a:ext cx="2267670" cy="469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4C70D5B-B7A8-47AB-801B-96F3939D542A}"/>
              </a:ext>
            </a:extLst>
          </p:cNvPr>
          <p:cNvSpPr/>
          <p:nvPr/>
        </p:nvSpPr>
        <p:spPr>
          <a:xfrm>
            <a:off x="716830" y="3708400"/>
            <a:ext cx="2013670" cy="469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073E519-16F7-4B2F-899E-28020B676663}"/>
              </a:ext>
            </a:extLst>
          </p:cNvPr>
          <p:cNvSpPr/>
          <p:nvPr/>
        </p:nvSpPr>
        <p:spPr>
          <a:xfrm>
            <a:off x="5250730" y="2578100"/>
            <a:ext cx="1048470" cy="469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792054B-5D2B-473A-BE8C-04B46B01EC86}"/>
              </a:ext>
            </a:extLst>
          </p:cNvPr>
          <p:cNvSpPr/>
          <p:nvPr/>
        </p:nvSpPr>
        <p:spPr>
          <a:xfrm>
            <a:off x="6368330" y="2679700"/>
            <a:ext cx="102307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54">
            <a:extLst>
              <a:ext uri="{FF2B5EF4-FFF2-40B4-BE49-F238E27FC236}">
                <a16:creationId xmlns:a16="http://schemas.microsoft.com/office/drawing/2014/main" id="{C3CA4F40-6F87-40A3-9AAB-5AF2A75C330D}"/>
              </a:ext>
            </a:extLst>
          </p:cNvPr>
          <p:cNvSpPr/>
          <p:nvPr/>
        </p:nvSpPr>
        <p:spPr>
          <a:xfrm>
            <a:off x="7462272" y="2140147"/>
            <a:ext cx="348228" cy="67925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id="{C4F0FC87-DEBB-4F75-8576-FF391EEEC0A2}"/>
              </a:ext>
            </a:extLst>
          </p:cNvPr>
          <p:cNvSpPr txBox="1"/>
          <p:nvPr/>
        </p:nvSpPr>
        <p:spPr>
          <a:xfrm>
            <a:off x="7676037" y="2136731"/>
            <a:ext cx="146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with the integrals we calculated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3">
                <a:extLst>
                  <a:ext uri="{FF2B5EF4-FFF2-40B4-BE49-F238E27FC236}">
                    <a16:creationId xmlns:a16="http://schemas.microsoft.com/office/drawing/2014/main" id="{8EA8ABA5-2B39-4E63-BEA7-F3E62BC699CB}"/>
                  </a:ext>
                </a:extLst>
              </p:cNvPr>
              <p:cNvSpPr txBox="1"/>
              <p:nvPr/>
            </p:nvSpPr>
            <p:spPr>
              <a:xfrm>
                <a:off x="7676037" y="2720931"/>
                <a:ext cx="14679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only need to include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once!)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53">
                <a:extLst>
                  <a:ext uri="{FF2B5EF4-FFF2-40B4-BE49-F238E27FC236}">
                    <a16:creationId xmlns:a16="http://schemas.microsoft.com/office/drawing/2014/main" id="{8EA8ABA5-2B39-4E63-BEA7-F3E62BC6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37" y="2720931"/>
                <a:ext cx="1467963" cy="461665"/>
              </a:xfrm>
              <a:prstGeom prst="rect">
                <a:avLst/>
              </a:prstGeom>
              <a:blipFill>
                <a:blip r:embed="rId10"/>
                <a:stretch>
                  <a:fillRect r="-41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B051BCC-FCFD-416C-BEB4-EF50B9B2F0AB}"/>
              </a:ext>
            </a:extLst>
          </p:cNvPr>
          <p:cNvSpPr/>
          <p:nvPr/>
        </p:nvSpPr>
        <p:spPr>
          <a:xfrm>
            <a:off x="5710238" y="1366838"/>
            <a:ext cx="1271587" cy="1952625"/>
          </a:xfrm>
          <a:custGeom>
            <a:avLst/>
            <a:gdLst>
              <a:gd name="connsiteX0" fmla="*/ 1271587 w 1271587"/>
              <a:gd name="connsiteY0" fmla="*/ 1952625 h 1952625"/>
              <a:gd name="connsiteX1" fmla="*/ 1271587 w 1271587"/>
              <a:gd name="connsiteY1" fmla="*/ 1404937 h 1952625"/>
              <a:gd name="connsiteX2" fmla="*/ 1057275 w 1271587"/>
              <a:gd name="connsiteY2" fmla="*/ 1276350 h 1952625"/>
              <a:gd name="connsiteX3" fmla="*/ 871537 w 1271587"/>
              <a:gd name="connsiteY3" fmla="*/ 1133475 h 1952625"/>
              <a:gd name="connsiteX4" fmla="*/ 690562 w 1271587"/>
              <a:gd name="connsiteY4" fmla="*/ 942975 h 1952625"/>
              <a:gd name="connsiteX5" fmla="*/ 538162 w 1271587"/>
              <a:gd name="connsiteY5" fmla="*/ 742950 h 1952625"/>
              <a:gd name="connsiteX6" fmla="*/ 414337 w 1271587"/>
              <a:gd name="connsiteY6" fmla="*/ 485775 h 1952625"/>
              <a:gd name="connsiteX7" fmla="*/ 333375 w 1271587"/>
              <a:gd name="connsiteY7" fmla="*/ 266700 h 1952625"/>
              <a:gd name="connsiteX8" fmla="*/ 295275 w 1271587"/>
              <a:gd name="connsiteY8" fmla="*/ 76200 h 1952625"/>
              <a:gd name="connsiteX9" fmla="*/ 295275 w 1271587"/>
              <a:gd name="connsiteY9" fmla="*/ 0 h 1952625"/>
              <a:gd name="connsiteX10" fmla="*/ 4762 w 1271587"/>
              <a:gd name="connsiteY10" fmla="*/ 4762 h 1952625"/>
              <a:gd name="connsiteX11" fmla="*/ 0 w 1271587"/>
              <a:gd name="connsiteY11" fmla="*/ 1952625 h 1952625"/>
              <a:gd name="connsiteX12" fmla="*/ 1271587 w 1271587"/>
              <a:gd name="connsiteY12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952625">
                <a:moveTo>
                  <a:pt x="1271587" y="1952625"/>
                </a:moveTo>
                <a:lnTo>
                  <a:pt x="1271587" y="1404937"/>
                </a:lnTo>
                <a:lnTo>
                  <a:pt x="1057275" y="1276350"/>
                </a:lnTo>
                <a:lnTo>
                  <a:pt x="871537" y="1133475"/>
                </a:lnTo>
                <a:lnTo>
                  <a:pt x="690562" y="942975"/>
                </a:lnTo>
                <a:lnTo>
                  <a:pt x="538162" y="742950"/>
                </a:lnTo>
                <a:lnTo>
                  <a:pt x="414337" y="485775"/>
                </a:lnTo>
                <a:lnTo>
                  <a:pt x="333375" y="266700"/>
                </a:lnTo>
                <a:lnTo>
                  <a:pt x="295275" y="76200"/>
                </a:lnTo>
                <a:lnTo>
                  <a:pt x="295275" y="0"/>
                </a:lnTo>
                <a:lnTo>
                  <a:pt x="4762" y="4762"/>
                </a:lnTo>
                <a:cubicBezTo>
                  <a:pt x="3175" y="654050"/>
                  <a:pt x="1587" y="1303337"/>
                  <a:pt x="0" y="1952625"/>
                </a:cubicBezTo>
                <a:lnTo>
                  <a:pt x="1271587" y="195262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it is known as an ‘improper’ integral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To the right is the curve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an improper integral exists then it is said to be </a:t>
                </a:r>
                <a:r>
                  <a:rPr lang="en-US" sz="14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convergent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If not, then it is said to be divergent.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910574" y="2613162"/>
                <a:ext cx="598112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74" y="2613162"/>
                <a:ext cx="598112" cy="444994"/>
              </a:xfrm>
              <a:prstGeom prst="rect">
                <a:avLst/>
              </a:prstGeom>
              <a:blipFill>
                <a:blip r:embed="rId3"/>
                <a:stretch>
                  <a:fillRect l="-7143" t="-1370" r="-204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</p:cNvCxnSpPr>
          <p:nvPr/>
        </p:nvCxnSpPr>
        <p:spPr>
          <a:xfrm flipV="1">
            <a:off x="6980400" y="2771192"/>
            <a:ext cx="0" cy="5373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897408" y="3337684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08" y="3337684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9677" r="-64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081497" y="2573351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97" y="2573351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6073527" y="4404095"/>
                <a:ext cx="1594097" cy="622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27" y="4404095"/>
                <a:ext cx="1594097" cy="622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FACB2505-7E96-4FC6-B120-420BBD869AC4}"/>
              </a:ext>
            </a:extLst>
          </p:cNvPr>
          <p:cNvSpPr/>
          <p:nvPr/>
        </p:nvSpPr>
        <p:spPr>
          <a:xfrm rot="10800000">
            <a:off x="5998028" y="-617375"/>
            <a:ext cx="4229100" cy="3676650"/>
          </a:xfrm>
          <a:prstGeom prst="arc">
            <a:avLst>
              <a:gd name="adj1" fmla="val 16591199"/>
              <a:gd name="adj2" fmla="val 2137003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E6F4B-E41D-4969-860A-ABBC22DB6165}"/>
              </a:ext>
            </a:extLst>
          </p:cNvPr>
          <p:cNvSpPr txBox="1"/>
          <p:nvPr/>
        </p:nvSpPr>
        <p:spPr>
          <a:xfrm>
            <a:off x="5076824" y="3752850"/>
            <a:ext cx="344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indicated is finite and given by the integral: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19" grpId="0"/>
      <p:bldP spid="22" grpId="0"/>
      <p:bldP spid="26" grpId="1"/>
      <p:bldP spid="5" grpId="0" animBg="1"/>
      <p:bldP spid="1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3E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643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real constant.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First, don’t confuse this with the result for arctan above!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579749" y="2733773"/>
                <a:ext cx="2578847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9" y="2733773"/>
                <a:ext cx="2578847" cy="565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46E4F7-D0AF-4C63-987F-323DD7ADA4F0}"/>
              </a:ext>
            </a:extLst>
          </p:cNvPr>
          <p:cNvSpPr/>
          <p:nvPr/>
        </p:nvSpPr>
        <p:spPr>
          <a:xfrm>
            <a:off x="744718" y="2705493"/>
            <a:ext cx="641022" cy="5373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64E9EB-6A88-47B0-82D3-6EDA35E0BB54}"/>
              </a:ext>
            </a:extLst>
          </p:cNvPr>
          <p:cNvSpPr/>
          <p:nvPr/>
        </p:nvSpPr>
        <p:spPr>
          <a:xfrm>
            <a:off x="7015114" y="0"/>
            <a:ext cx="641022" cy="471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B228AC-9B88-4418-B332-BC16A40531D5}"/>
                  </a:ext>
                </a:extLst>
              </p:cNvPr>
              <p:cNvSpPr txBox="1"/>
              <p:nvPr/>
            </p:nvSpPr>
            <p:spPr>
              <a:xfrm>
                <a:off x="4474591" y="1274190"/>
                <a:ext cx="927562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B228AC-9B88-4418-B332-BC16A405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591" y="1274190"/>
                <a:ext cx="927562" cy="484428"/>
              </a:xfrm>
              <a:prstGeom prst="rect">
                <a:avLst/>
              </a:prstGeom>
              <a:blipFill>
                <a:blip r:embed="rId6"/>
                <a:stretch>
                  <a:fillRect l="-68421" t="-158228" r="-19079" b="-221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C93DFFA-F04E-4187-A1B9-1E28D32FEFE9}"/>
                  </a:ext>
                </a:extLst>
              </p:cNvPr>
              <p:cNvSpPr txBox="1"/>
              <p:nvPr/>
            </p:nvSpPr>
            <p:spPr>
              <a:xfrm>
                <a:off x="4325334" y="1888504"/>
                <a:ext cx="1552092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C93DFFA-F04E-4187-A1B9-1E28D32FE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34" y="1888504"/>
                <a:ext cx="1552092" cy="484428"/>
              </a:xfrm>
              <a:prstGeom prst="rect">
                <a:avLst/>
              </a:prstGeom>
              <a:blipFill>
                <a:blip r:embed="rId7"/>
                <a:stretch>
                  <a:fillRect l="-31102" t="-159494" r="-1575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DEFC7E-92A4-40EA-BFBF-5FDD6BE9EA7B}"/>
                  </a:ext>
                </a:extLst>
              </p:cNvPr>
              <p:cNvSpPr txBox="1"/>
              <p:nvPr/>
            </p:nvSpPr>
            <p:spPr>
              <a:xfrm>
                <a:off x="4146224" y="3161122"/>
                <a:ext cx="1008609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DEFC7E-92A4-40EA-BFBF-5FDD6BE9E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24" y="3161122"/>
                <a:ext cx="1008609" cy="372987"/>
              </a:xfrm>
              <a:prstGeom prst="rect">
                <a:avLst/>
              </a:prstGeom>
              <a:blipFill>
                <a:blip r:embed="rId8"/>
                <a:stretch>
                  <a:fillRect t="-3279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6A4174-A0F6-4A0A-A605-5E6B073E786C}"/>
                  </a:ext>
                </a:extLst>
              </p:cNvPr>
              <p:cNvSpPr txBox="1"/>
              <p:nvPr/>
            </p:nvSpPr>
            <p:spPr>
              <a:xfrm>
                <a:off x="5178605" y="3161221"/>
                <a:ext cx="1350563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56A4174-A0F6-4A0A-A605-5E6B073E7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605" y="3161221"/>
                <a:ext cx="1350563" cy="372987"/>
              </a:xfrm>
              <a:prstGeom prst="rect">
                <a:avLst/>
              </a:prstGeom>
              <a:blipFill>
                <a:blip r:embed="rId9"/>
                <a:stretch>
                  <a:fillRect l="-905" t="-3279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C76361-8E7E-4090-9553-90CD30817DDA}"/>
                  </a:ext>
                </a:extLst>
              </p:cNvPr>
              <p:cNvSpPr txBox="1"/>
              <p:nvPr/>
            </p:nvSpPr>
            <p:spPr>
              <a:xfrm>
                <a:off x="5067054" y="3737827"/>
                <a:ext cx="16826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C76361-8E7E-4090-9553-90CD3081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054" y="3737827"/>
                <a:ext cx="1682640" cy="184666"/>
              </a:xfrm>
              <a:prstGeom prst="rect">
                <a:avLst/>
              </a:prstGeom>
              <a:blipFill>
                <a:blip r:embed="rId10"/>
                <a:stretch>
                  <a:fillRect l="-181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BCEE54D-D122-45F3-9561-22FB53E0AD05}"/>
                  </a:ext>
                </a:extLst>
              </p:cNvPr>
              <p:cNvSpPr txBox="1"/>
              <p:nvPr/>
            </p:nvSpPr>
            <p:spPr>
              <a:xfrm>
                <a:off x="4633421" y="4350569"/>
                <a:ext cx="5961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BCEE54D-D122-45F3-9561-22FB53E0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21" y="4350569"/>
                <a:ext cx="596189" cy="184666"/>
              </a:xfrm>
              <a:prstGeom prst="rect">
                <a:avLst/>
              </a:prstGeom>
              <a:blipFill>
                <a:blip r:embed="rId11"/>
                <a:stretch>
                  <a:fillRect l="-6122" r="-510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FD26E18-9AD4-405F-8A7A-35BC1DCFED0D}"/>
                  </a:ext>
                </a:extLst>
              </p:cNvPr>
              <p:cNvSpPr txBox="1"/>
              <p:nvPr/>
            </p:nvSpPr>
            <p:spPr>
              <a:xfrm>
                <a:off x="6528208" y="4359996"/>
                <a:ext cx="59035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FD26E18-9AD4-405F-8A7A-35BC1DCF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08" y="4359996"/>
                <a:ext cx="590354" cy="184666"/>
              </a:xfrm>
              <a:prstGeom prst="rect">
                <a:avLst/>
              </a:prstGeom>
              <a:blipFill>
                <a:blip r:embed="rId12"/>
                <a:stretch>
                  <a:fillRect l="-6186" r="-6186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3C33B81-84BE-4213-84C7-5C4F5217128B}"/>
                  </a:ext>
                </a:extLst>
              </p:cNvPr>
              <p:cNvSpPr txBox="1"/>
              <p:nvPr/>
            </p:nvSpPr>
            <p:spPr>
              <a:xfrm>
                <a:off x="4539152" y="4727642"/>
                <a:ext cx="51501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3C33B81-84BE-4213-84C7-5C4F5217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152" y="4727642"/>
                <a:ext cx="515013" cy="346890"/>
              </a:xfrm>
              <a:prstGeom prst="rect">
                <a:avLst/>
              </a:prstGeom>
              <a:blipFill>
                <a:blip r:embed="rId13"/>
                <a:stretch>
                  <a:fillRect l="-7143" t="-3571" r="-5952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63F31C3-24F1-4F28-A26A-EF3D3309BD43}"/>
                  </a:ext>
                </a:extLst>
              </p:cNvPr>
              <p:cNvSpPr txBox="1"/>
              <p:nvPr/>
            </p:nvSpPr>
            <p:spPr>
              <a:xfrm>
                <a:off x="6433939" y="4727641"/>
                <a:ext cx="51501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63F31C3-24F1-4F28-A26A-EF3D3309B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939" y="4727641"/>
                <a:ext cx="515013" cy="346890"/>
              </a:xfrm>
              <a:prstGeom prst="rect">
                <a:avLst/>
              </a:prstGeom>
              <a:blipFill>
                <a:blip r:embed="rId14"/>
                <a:stretch>
                  <a:fillRect l="-5882" t="-3571" r="-5882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54">
            <a:extLst>
              <a:ext uri="{FF2B5EF4-FFF2-40B4-BE49-F238E27FC236}">
                <a16:creationId xmlns:a16="http://schemas.microsoft.com/office/drawing/2014/main" id="{1166697D-F15C-4778-B01A-B726473DA5BF}"/>
              </a:ext>
            </a:extLst>
          </p:cNvPr>
          <p:cNvSpPr/>
          <p:nvPr/>
        </p:nvSpPr>
        <p:spPr>
          <a:xfrm>
            <a:off x="5775397" y="1508289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D0095705-A5E8-4AD6-80CE-CEF8C3EB1C6C}"/>
              </a:ext>
            </a:extLst>
          </p:cNvPr>
          <p:cNvSpPr txBox="1"/>
          <p:nvPr/>
        </p:nvSpPr>
        <p:spPr>
          <a:xfrm>
            <a:off x="6042844" y="1616162"/>
            <a:ext cx="131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707ECA4-E7E7-4A59-9AB2-CA3E0D40DA3B}"/>
              </a:ext>
            </a:extLst>
          </p:cNvPr>
          <p:cNvCxnSpPr>
            <a:cxnSpLocks/>
          </p:cNvCxnSpPr>
          <p:nvPr/>
        </p:nvCxnSpPr>
        <p:spPr>
          <a:xfrm>
            <a:off x="3770721" y="2441542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3">
            <a:extLst>
              <a:ext uri="{FF2B5EF4-FFF2-40B4-BE49-F238E27FC236}">
                <a16:creationId xmlns:a16="http://schemas.microsoft.com/office/drawing/2014/main" id="{7C41648B-FCE2-460D-9FF8-C200DDCDEE27}"/>
              </a:ext>
            </a:extLst>
          </p:cNvPr>
          <p:cNvSpPr txBox="1"/>
          <p:nvPr/>
        </p:nvSpPr>
        <p:spPr>
          <a:xfrm>
            <a:off x="4128939" y="2596549"/>
            <a:ext cx="439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54">
            <a:extLst>
              <a:ext uri="{FF2B5EF4-FFF2-40B4-BE49-F238E27FC236}">
                <a16:creationId xmlns:a16="http://schemas.microsoft.com/office/drawing/2014/main" id="{8F52849C-3F12-445D-88C9-8ED63ECAFA83}"/>
              </a:ext>
            </a:extLst>
          </p:cNvPr>
          <p:cNvSpPr/>
          <p:nvPr/>
        </p:nvSpPr>
        <p:spPr>
          <a:xfrm>
            <a:off x="6663087" y="3384223"/>
            <a:ext cx="284468" cy="45196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3">
                <a:extLst>
                  <a:ext uri="{FF2B5EF4-FFF2-40B4-BE49-F238E27FC236}">
                    <a16:creationId xmlns:a16="http://schemas.microsoft.com/office/drawing/2014/main" id="{29F4F507-78C7-4C55-979B-9EFCCCE4011C}"/>
                  </a:ext>
                </a:extLst>
              </p:cNvPr>
              <p:cNvSpPr txBox="1"/>
              <p:nvPr/>
            </p:nvSpPr>
            <p:spPr>
              <a:xfrm>
                <a:off x="6864546" y="3361691"/>
                <a:ext cx="1310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all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53">
                <a:extLst>
                  <a:ext uri="{FF2B5EF4-FFF2-40B4-BE49-F238E27FC236}">
                    <a16:creationId xmlns:a16="http://schemas.microsoft.com/office/drawing/2014/main" id="{29F4F507-78C7-4C55-979B-9EFCCCE40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546" y="3361691"/>
                <a:ext cx="131006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54">
            <a:extLst>
              <a:ext uri="{FF2B5EF4-FFF2-40B4-BE49-F238E27FC236}">
                <a16:creationId xmlns:a16="http://schemas.microsoft.com/office/drawing/2014/main" id="{07996A13-45BA-4F6A-8588-441EA71A317B}"/>
              </a:ext>
            </a:extLst>
          </p:cNvPr>
          <p:cNvSpPr/>
          <p:nvPr/>
        </p:nvSpPr>
        <p:spPr>
          <a:xfrm>
            <a:off x="5099809" y="4460449"/>
            <a:ext cx="284468" cy="45196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9" name="Arc 54">
            <a:extLst>
              <a:ext uri="{FF2B5EF4-FFF2-40B4-BE49-F238E27FC236}">
                <a16:creationId xmlns:a16="http://schemas.microsoft.com/office/drawing/2014/main" id="{EAA3EF29-F8BD-4C50-ADD2-E77F87F0A27D}"/>
              </a:ext>
            </a:extLst>
          </p:cNvPr>
          <p:cNvSpPr/>
          <p:nvPr/>
        </p:nvSpPr>
        <p:spPr>
          <a:xfrm>
            <a:off x="6996168" y="4480873"/>
            <a:ext cx="284468" cy="45196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28DD4689-CE0E-4C47-9E43-CB100ABC7AC8}"/>
                  </a:ext>
                </a:extLst>
              </p:cNvPr>
              <p:cNvSpPr txBox="1"/>
              <p:nvPr/>
            </p:nvSpPr>
            <p:spPr>
              <a:xfrm>
                <a:off x="5327978" y="4455201"/>
                <a:ext cx="629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28DD4689-CE0E-4C47-9E43-CB100ABC7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78" y="4455201"/>
                <a:ext cx="629763" cy="461665"/>
              </a:xfrm>
              <a:prstGeom prst="rect">
                <a:avLst/>
              </a:prstGeom>
              <a:blipFill>
                <a:blip r:embed="rId16"/>
                <a:stretch>
                  <a:fillRect t="-1316" r="-776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BA81EDD3-C845-4AE6-88C4-54B0D80BCC7B}"/>
                  </a:ext>
                </a:extLst>
              </p:cNvPr>
              <p:cNvSpPr txBox="1"/>
              <p:nvPr/>
            </p:nvSpPr>
            <p:spPr>
              <a:xfrm>
                <a:off x="7251046" y="4445774"/>
                <a:ext cx="629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BA81EDD3-C845-4AE6-88C4-54B0D80BC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46" y="4445774"/>
                <a:ext cx="629763" cy="461665"/>
              </a:xfrm>
              <a:prstGeom prst="rect">
                <a:avLst/>
              </a:prstGeom>
              <a:blipFill>
                <a:blip r:embed="rId17"/>
                <a:stretch>
                  <a:fillRect r="-673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A7F9DF7-F31C-484F-BED0-7F6C4559E961}"/>
              </a:ext>
            </a:extLst>
          </p:cNvPr>
          <p:cNvCxnSpPr>
            <a:cxnSpLocks/>
          </p:cNvCxnSpPr>
          <p:nvPr/>
        </p:nvCxnSpPr>
        <p:spPr>
          <a:xfrm flipH="1">
            <a:off x="5128181" y="3969470"/>
            <a:ext cx="583777" cy="310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0225988-3FD7-4BD1-AC87-0BD717AB082B}"/>
              </a:ext>
            </a:extLst>
          </p:cNvPr>
          <p:cNvCxnSpPr>
            <a:cxnSpLocks/>
          </p:cNvCxnSpPr>
          <p:nvPr/>
        </p:nvCxnSpPr>
        <p:spPr>
          <a:xfrm>
            <a:off x="6213835" y="3971041"/>
            <a:ext cx="583777" cy="310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50F1233-15A3-4C03-BF5C-D5D69BA6F68A}"/>
                  </a:ext>
                </a:extLst>
              </p:cNvPr>
              <p:cNvSpPr txBox="1"/>
              <p:nvPr/>
            </p:nvSpPr>
            <p:spPr>
              <a:xfrm>
                <a:off x="4741684" y="5839906"/>
                <a:ext cx="1008609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50F1233-15A3-4C03-BF5C-D5D69BA6F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84" y="5839906"/>
                <a:ext cx="1008609" cy="372987"/>
              </a:xfrm>
              <a:prstGeom prst="rect">
                <a:avLst/>
              </a:prstGeom>
              <a:blipFill>
                <a:blip r:embed="rId18"/>
                <a:stretch>
                  <a:fillRect t="-3279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7335CBD-963C-4EE9-B927-B1BBDFAE17A9}"/>
                  </a:ext>
                </a:extLst>
              </p:cNvPr>
              <p:cNvSpPr txBox="1"/>
              <p:nvPr/>
            </p:nvSpPr>
            <p:spPr>
              <a:xfrm>
                <a:off x="5774065" y="5726883"/>
                <a:ext cx="1350563" cy="493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7335CBD-963C-4EE9-B927-B1BBDFAE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065" y="5726883"/>
                <a:ext cx="1350563" cy="4938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53">
            <a:extLst>
              <a:ext uri="{FF2B5EF4-FFF2-40B4-BE49-F238E27FC236}">
                <a16:creationId xmlns:a16="http://schemas.microsoft.com/office/drawing/2014/main" id="{5BD1E7F0-3CEF-4FE9-A778-4B38904140BB}"/>
              </a:ext>
            </a:extLst>
          </p:cNvPr>
          <p:cNvSpPr txBox="1"/>
          <p:nvPr/>
        </p:nvSpPr>
        <p:spPr>
          <a:xfrm>
            <a:off x="4062951" y="5330323"/>
            <a:ext cx="439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in partial fractions, it will be the following: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00A038-7972-427A-ACC2-042377EE2579}"/>
              </a:ext>
            </a:extLst>
          </p:cNvPr>
          <p:cNvSpPr/>
          <p:nvPr/>
        </p:nvSpPr>
        <p:spPr>
          <a:xfrm>
            <a:off x="4091234" y="3150124"/>
            <a:ext cx="2469822" cy="4791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6C2B9F2-A143-41A4-A649-176DB14552C9}"/>
              </a:ext>
            </a:extLst>
          </p:cNvPr>
          <p:cNvSpPr/>
          <p:nvPr/>
        </p:nvSpPr>
        <p:spPr>
          <a:xfrm>
            <a:off x="4666269" y="5715786"/>
            <a:ext cx="2479250" cy="5718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3">
                <a:extLst>
                  <a:ext uri="{FF2B5EF4-FFF2-40B4-BE49-F238E27FC236}">
                    <a16:creationId xmlns:a16="http://schemas.microsoft.com/office/drawing/2014/main" id="{C8C379CB-4E39-4650-B2DC-5D34A9435351}"/>
                  </a:ext>
                </a:extLst>
              </p:cNvPr>
              <p:cNvSpPr txBox="1"/>
              <p:nvPr/>
            </p:nvSpPr>
            <p:spPr>
              <a:xfrm>
                <a:off x="4413578" y="3955580"/>
                <a:ext cx="912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53">
                <a:extLst>
                  <a:ext uri="{FF2B5EF4-FFF2-40B4-BE49-F238E27FC236}">
                    <a16:creationId xmlns:a16="http://schemas.microsoft.com/office/drawing/2014/main" id="{C8C379CB-4E39-4650-B2DC-5D34A943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78" y="3955580"/>
                <a:ext cx="912566" cy="276999"/>
              </a:xfrm>
              <a:prstGeom prst="rect">
                <a:avLst/>
              </a:prstGeom>
              <a:blipFill>
                <a:blip r:embed="rId2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53">
                <a:extLst>
                  <a:ext uri="{FF2B5EF4-FFF2-40B4-BE49-F238E27FC236}">
                    <a16:creationId xmlns:a16="http://schemas.microsoft.com/office/drawing/2014/main" id="{ADFBC7FD-566D-4262-A31A-04F16258157F}"/>
                  </a:ext>
                </a:extLst>
              </p:cNvPr>
              <p:cNvSpPr txBox="1"/>
              <p:nvPr/>
            </p:nvSpPr>
            <p:spPr>
              <a:xfrm>
                <a:off x="6600597" y="3946154"/>
                <a:ext cx="10256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53">
                <a:extLst>
                  <a:ext uri="{FF2B5EF4-FFF2-40B4-BE49-F238E27FC236}">
                    <a16:creationId xmlns:a16="http://schemas.microsoft.com/office/drawing/2014/main" id="{ADFBC7FD-566D-4262-A31A-04F162581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97" y="3946154"/>
                <a:ext cx="1025688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9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/>
      <p:bldP spid="4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real constant.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579749" y="2733773"/>
                <a:ext cx="2578847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9" y="2733773"/>
                <a:ext cx="2578847" cy="565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B228AC-9B88-4418-B332-BC16A40531D5}"/>
                  </a:ext>
                </a:extLst>
              </p:cNvPr>
              <p:cNvSpPr txBox="1"/>
              <p:nvPr/>
            </p:nvSpPr>
            <p:spPr>
              <a:xfrm>
                <a:off x="4474591" y="1274190"/>
                <a:ext cx="927562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AB228AC-9B88-4418-B332-BC16A405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591" y="1274190"/>
                <a:ext cx="927562" cy="484428"/>
              </a:xfrm>
              <a:prstGeom prst="rect">
                <a:avLst/>
              </a:prstGeom>
              <a:blipFill>
                <a:blip r:embed="rId6"/>
                <a:stretch>
                  <a:fillRect l="-68421" t="-158228" r="-19079" b="-221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C93DFFA-F04E-4187-A1B9-1E28D32FEFE9}"/>
                  </a:ext>
                </a:extLst>
              </p:cNvPr>
              <p:cNvSpPr txBox="1"/>
              <p:nvPr/>
            </p:nvSpPr>
            <p:spPr>
              <a:xfrm>
                <a:off x="4325334" y="1888504"/>
                <a:ext cx="1552092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C93DFFA-F04E-4187-A1B9-1E28D32FE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34" y="1888504"/>
                <a:ext cx="1552092" cy="484428"/>
              </a:xfrm>
              <a:prstGeom prst="rect">
                <a:avLst/>
              </a:prstGeom>
              <a:blipFill>
                <a:blip r:embed="rId7"/>
                <a:stretch>
                  <a:fillRect l="-31102" t="-159494" r="-1575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54">
            <a:extLst>
              <a:ext uri="{FF2B5EF4-FFF2-40B4-BE49-F238E27FC236}">
                <a16:creationId xmlns:a16="http://schemas.microsoft.com/office/drawing/2014/main" id="{1166697D-F15C-4778-B01A-B726473DA5BF}"/>
              </a:ext>
            </a:extLst>
          </p:cNvPr>
          <p:cNvSpPr/>
          <p:nvPr/>
        </p:nvSpPr>
        <p:spPr>
          <a:xfrm>
            <a:off x="5775397" y="1508289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D0095705-A5E8-4AD6-80CE-CEF8C3EB1C6C}"/>
              </a:ext>
            </a:extLst>
          </p:cNvPr>
          <p:cNvSpPr txBox="1"/>
          <p:nvPr/>
        </p:nvSpPr>
        <p:spPr>
          <a:xfrm>
            <a:off x="6042844" y="1616162"/>
            <a:ext cx="131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204BFB6-D7E3-40A5-83D4-C21439F4DF62}"/>
                  </a:ext>
                </a:extLst>
              </p:cNvPr>
              <p:cNvSpPr txBox="1"/>
              <p:nvPr/>
            </p:nvSpPr>
            <p:spPr>
              <a:xfrm>
                <a:off x="4325335" y="2463539"/>
                <a:ext cx="188981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2204BFB6-D7E3-40A5-83D4-C21439F4D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35" y="2463539"/>
                <a:ext cx="1889813" cy="578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9E7890E-1090-4FBB-AF9F-614B75AC29FB}"/>
                  </a:ext>
                </a:extLst>
              </p:cNvPr>
              <p:cNvSpPr txBox="1"/>
              <p:nvPr/>
            </p:nvSpPr>
            <p:spPr>
              <a:xfrm>
                <a:off x="4315908" y="3245963"/>
                <a:ext cx="2078133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9E7890E-1090-4FBB-AF9F-614B75AC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908" y="3245963"/>
                <a:ext cx="2078133" cy="484428"/>
              </a:xfrm>
              <a:prstGeom prst="rect">
                <a:avLst/>
              </a:prstGeom>
              <a:blipFill>
                <a:blip r:embed="rId9"/>
                <a:stretch>
                  <a:fillRect l="-13490" t="-156250" r="-88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5005F5F-BB0F-4483-8EE3-3F9DCAAFDE4B}"/>
                  </a:ext>
                </a:extLst>
              </p:cNvPr>
              <p:cNvSpPr txBox="1"/>
              <p:nvPr/>
            </p:nvSpPr>
            <p:spPr>
              <a:xfrm>
                <a:off x="4317479" y="3897983"/>
                <a:ext cx="21648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5005F5F-BB0F-4483-8EE3-3F9DCAAFD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79" y="3897983"/>
                <a:ext cx="2164823" cy="346890"/>
              </a:xfrm>
              <a:prstGeom prst="rect">
                <a:avLst/>
              </a:prstGeom>
              <a:blipFill>
                <a:blip r:embed="rId10"/>
                <a:stretch>
                  <a:fillRect l="-282" t="-1754" r="-282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A7B0D2C-971A-4B59-9A46-A3CD89DA81DC}"/>
                  </a:ext>
                </a:extLst>
              </p:cNvPr>
              <p:cNvSpPr txBox="1"/>
              <p:nvPr/>
            </p:nvSpPr>
            <p:spPr>
              <a:xfrm>
                <a:off x="4347331" y="4502869"/>
                <a:ext cx="1426929" cy="351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A7B0D2C-971A-4B59-9A46-A3CD89DA8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331" y="4502869"/>
                <a:ext cx="1426929" cy="351828"/>
              </a:xfrm>
              <a:prstGeom prst="rect">
                <a:avLst/>
              </a:prstGeom>
              <a:blipFill>
                <a:blip r:embed="rId11"/>
                <a:stretch>
                  <a:fillRect l="-855" t="-3509" r="-1282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34DE7A9-96A0-4ABF-A97D-2C700636406D}"/>
                  </a:ext>
                </a:extLst>
              </p:cNvPr>
              <p:cNvSpPr txBox="1"/>
              <p:nvPr/>
            </p:nvSpPr>
            <p:spPr>
              <a:xfrm>
                <a:off x="4337904" y="5134465"/>
                <a:ext cx="1274836" cy="351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34DE7A9-96A0-4ABF-A97D-2C700636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04" y="5134465"/>
                <a:ext cx="1274836" cy="351828"/>
              </a:xfrm>
              <a:prstGeom prst="rect">
                <a:avLst/>
              </a:prstGeom>
              <a:blipFill>
                <a:blip r:embed="rId12"/>
                <a:stretch>
                  <a:fillRect l="-957" t="-1724" r="-957"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54">
            <a:extLst>
              <a:ext uri="{FF2B5EF4-FFF2-40B4-BE49-F238E27FC236}">
                <a16:creationId xmlns:a16="http://schemas.microsoft.com/office/drawing/2014/main" id="{0187B1A5-BE25-4835-886F-203EF2598923}"/>
              </a:ext>
            </a:extLst>
          </p:cNvPr>
          <p:cNvSpPr/>
          <p:nvPr/>
        </p:nvSpPr>
        <p:spPr>
          <a:xfrm>
            <a:off x="6095908" y="2158739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8" name="Arc 54">
            <a:extLst>
              <a:ext uri="{FF2B5EF4-FFF2-40B4-BE49-F238E27FC236}">
                <a16:creationId xmlns:a16="http://schemas.microsoft.com/office/drawing/2014/main" id="{699CD91B-2064-40A1-AC22-B3C7EBA4E1B0}"/>
              </a:ext>
            </a:extLst>
          </p:cNvPr>
          <p:cNvSpPr/>
          <p:nvPr/>
        </p:nvSpPr>
        <p:spPr>
          <a:xfrm>
            <a:off x="6322152" y="2856322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9" name="Arc 54">
            <a:extLst>
              <a:ext uri="{FF2B5EF4-FFF2-40B4-BE49-F238E27FC236}">
                <a16:creationId xmlns:a16="http://schemas.microsoft.com/office/drawing/2014/main" id="{5F887E48-B913-40B5-857B-B4798112673E}"/>
              </a:ext>
            </a:extLst>
          </p:cNvPr>
          <p:cNvSpPr/>
          <p:nvPr/>
        </p:nvSpPr>
        <p:spPr>
          <a:xfrm>
            <a:off x="6416420" y="3487918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0" name="Arc 54">
            <a:extLst>
              <a:ext uri="{FF2B5EF4-FFF2-40B4-BE49-F238E27FC236}">
                <a16:creationId xmlns:a16="http://schemas.microsoft.com/office/drawing/2014/main" id="{DA80B3D0-CAE6-4EC9-A279-44C186E75810}"/>
              </a:ext>
            </a:extLst>
          </p:cNvPr>
          <p:cNvSpPr/>
          <p:nvPr/>
        </p:nvSpPr>
        <p:spPr>
          <a:xfrm>
            <a:off x="6359859" y="4110087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1" name="Arc 54">
            <a:extLst>
              <a:ext uri="{FF2B5EF4-FFF2-40B4-BE49-F238E27FC236}">
                <a16:creationId xmlns:a16="http://schemas.microsoft.com/office/drawing/2014/main" id="{F4274485-58E0-4FFE-B64C-920BFDAF152B}"/>
              </a:ext>
            </a:extLst>
          </p:cNvPr>
          <p:cNvSpPr/>
          <p:nvPr/>
        </p:nvSpPr>
        <p:spPr>
          <a:xfrm>
            <a:off x="5624568" y="4741683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2" name="TextBox 53">
            <a:extLst>
              <a:ext uri="{FF2B5EF4-FFF2-40B4-BE49-F238E27FC236}">
                <a16:creationId xmlns:a16="http://schemas.microsoft.com/office/drawing/2014/main" id="{4AF10F01-21D6-4AD5-81DF-CD4336DB450A}"/>
              </a:ext>
            </a:extLst>
          </p:cNvPr>
          <p:cNvSpPr txBox="1"/>
          <p:nvPr/>
        </p:nvSpPr>
        <p:spPr>
          <a:xfrm>
            <a:off x="6409696" y="2218982"/>
            <a:ext cx="205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partial fractions we worked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36FA99AC-2411-45A2-AEAA-6238FBD47C49}"/>
                  </a:ext>
                </a:extLst>
              </p:cNvPr>
              <p:cNvSpPr txBox="1"/>
              <p:nvPr/>
            </p:nvSpPr>
            <p:spPr>
              <a:xfrm>
                <a:off x="6602201" y="2940878"/>
                <a:ext cx="1896906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Take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a factor</a:t>
                </a:r>
              </a:p>
            </p:txBody>
          </p:sp>
        </mc:Choice>
        <mc:Fallback xmlns=""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36FA99AC-2411-45A2-AEAA-6238FBD47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201" y="2940878"/>
                <a:ext cx="1896906" cy="353110"/>
              </a:xfrm>
              <a:prstGeom prst="rect">
                <a:avLst/>
              </a:prstGeom>
              <a:blipFill>
                <a:blip r:embed="rId1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1000DD-4B33-44BB-80C9-A6CF1DA6969F}"/>
                  </a:ext>
                </a:extLst>
              </p:cNvPr>
              <p:cNvSpPr txBox="1"/>
              <p:nvPr/>
            </p:nvSpPr>
            <p:spPr>
              <a:xfrm>
                <a:off x="6669576" y="3393265"/>
                <a:ext cx="2474423" cy="75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known rules in reverse 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ln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1000DD-4B33-44BB-80C9-A6CF1DA6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76" y="3393265"/>
                <a:ext cx="2474423" cy="755848"/>
              </a:xfrm>
              <a:prstGeom prst="rect">
                <a:avLst/>
              </a:prstGeom>
              <a:blipFill>
                <a:blip r:embed="rId14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3">
            <a:extLst>
              <a:ext uri="{FF2B5EF4-FFF2-40B4-BE49-F238E27FC236}">
                <a16:creationId xmlns:a16="http://schemas.microsoft.com/office/drawing/2014/main" id="{23D2695E-5F36-4F49-A7BC-2076DA06E3C1}"/>
              </a:ext>
            </a:extLst>
          </p:cNvPr>
          <p:cNvSpPr txBox="1"/>
          <p:nvPr/>
        </p:nvSpPr>
        <p:spPr>
          <a:xfrm>
            <a:off x="6619846" y="4161682"/>
            <a:ext cx="156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Combine using the division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3">
            <a:extLst>
              <a:ext uri="{FF2B5EF4-FFF2-40B4-BE49-F238E27FC236}">
                <a16:creationId xmlns:a16="http://schemas.microsoft.com/office/drawing/2014/main" id="{8D166C7A-7D52-4591-A35F-DA9F4756DE73}"/>
              </a:ext>
            </a:extLst>
          </p:cNvPr>
          <p:cNvSpPr txBox="1"/>
          <p:nvPr/>
        </p:nvSpPr>
        <p:spPr>
          <a:xfrm>
            <a:off x="5974953" y="4893202"/>
            <a:ext cx="83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/>
      <p:bldP spid="5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blipFill>
                <a:blip r:embed="rId3"/>
                <a:stretch>
                  <a:fillRect l="-18854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1C27E9-D2B6-46D2-B94E-BFF9226E5071}"/>
                  </a:ext>
                </a:extLst>
              </p:cNvPr>
              <p:cNvSpPr txBox="1"/>
              <p:nvPr/>
            </p:nvSpPr>
            <p:spPr>
              <a:xfrm>
                <a:off x="4804529" y="1293044"/>
                <a:ext cx="93807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1C27E9-D2B6-46D2-B94E-BFF9226E5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529" y="1293044"/>
                <a:ext cx="938077" cy="484428"/>
              </a:xfrm>
              <a:prstGeom prst="rect">
                <a:avLst/>
              </a:prstGeom>
              <a:blipFill>
                <a:blip r:embed="rId6"/>
                <a:stretch>
                  <a:fillRect l="-68182" t="-156250" r="-16883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FE6188-2D38-4AB3-BFFF-687501492C39}"/>
                  </a:ext>
                </a:extLst>
              </p:cNvPr>
              <p:cNvSpPr txBox="1"/>
              <p:nvPr/>
            </p:nvSpPr>
            <p:spPr>
              <a:xfrm>
                <a:off x="4655270" y="1850797"/>
                <a:ext cx="122398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FE6188-2D38-4AB3-BFFF-687501492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0" y="1850797"/>
                <a:ext cx="1223989" cy="484428"/>
              </a:xfrm>
              <a:prstGeom prst="rect">
                <a:avLst/>
              </a:prstGeom>
              <a:blipFill>
                <a:blip r:embed="rId7"/>
                <a:stretch>
                  <a:fillRect l="-39500" t="-159494" r="-3000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E317F75-8EED-4E12-9EBD-CF0E32778FFB}"/>
              </a:ext>
            </a:extLst>
          </p:cNvPr>
          <p:cNvCxnSpPr>
            <a:cxnSpLocks/>
          </p:cNvCxnSpPr>
          <p:nvPr/>
        </p:nvCxnSpPr>
        <p:spPr>
          <a:xfrm>
            <a:off x="3770721" y="2441542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3">
            <a:extLst>
              <a:ext uri="{FF2B5EF4-FFF2-40B4-BE49-F238E27FC236}">
                <a16:creationId xmlns:a16="http://schemas.microsoft.com/office/drawing/2014/main" id="{1FC4E7CC-C4EC-410E-B6C8-C2D87182E353}"/>
              </a:ext>
            </a:extLst>
          </p:cNvPr>
          <p:cNvSpPr txBox="1"/>
          <p:nvPr/>
        </p:nvSpPr>
        <p:spPr>
          <a:xfrm>
            <a:off x="4128939" y="2596549"/>
            <a:ext cx="439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9E6AD3F-5096-4DF0-B60D-50CF75528EF8}"/>
                  </a:ext>
                </a:extLst>
              </p:cNvPr>
              <p:cNvSpPr txBox="1"/>
              <p:nvPr/>
            </p:nvSpPr>
            <p:spPr>
              <a:xfrm>
                <a:off x="4740111" y="3095136"/>
                <a:ext cx="838691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9E6AD3F-5096-4DF0-B60D-50CF75528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11" y="3095136"/>
                <a:ext cx="838691" cy="372987"/>
              </a:xfrm>
              <a:prstGeom prst="rect">
                <a:avLst/>
              </a:prstGeom>
              <a:blipFill>
                <a:blip r:embed="rId8"/>
                <a:stretch>
                  <a:fillRect l="-2920" t="-3279" r="-2190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E1D806F-B8CF-4EA5-8D70-35C40D360C20}"/>
                  </a:ext>
                </a:extLst>
              </p:cNvPr>
              <p:cNvSpPr txBox="1"/>
              <p:nvPr/>
            </p:nvSpPr>
            <p:spPr>
              <a:xfrm>
                <a:off x="5599521" y="3096707"/>
                <a:ext cx="787588" cy="349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E1D806F-B8CF-4EA5-8D70-35C40D36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521" y="3096707"/>
                <a:ext cx="787588" cy="349968"/>
              </a:xfrm>
              <a:prstGeom prst="rect">
                <a:avLst/>
              </a:prstGeom>
              <a:blipFill>
                <a:blip r:embed="rId9"/>
                <a:stretch>
                  <a:fillRect l="-4651" t="-3509" r="-387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B26BCFC-2C2E-43EB-8ABA-3530BFA673AE}"/>
              </a:ext>
            </a:extLst>
          </p:cNvPr>
          <p:cNvCxnSpPr>
            <a:cxnSpLocks/>
          </p:cNvCxnSpPr>
          <p:nvPr/>
        </p:nvCxnSpPr>
        <p:spPr>
          <a:xfrm flipH="1" flipV="1">
            <a:off x="6404730" y="3442748"/>
            <a:ext cx="791850" cy="5750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2C4AE3C9-FE06-47AF-AA38-4D91B266A923}"/>
                  </a:ext>
                </a:extLst>
              </p:cNvPr>
              <p:cNvSpPr txBox="1"/>
              <p:nvPr/>
            </p:nvSpPr>
            <p:spPr>
              <a:xfrm>
                <a:off x="4915293" y="4080093"/>
                <a:ext cx="40346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Important point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one of the denominators cannot be </a:t>
                </a:r>
                <a:r>
                  <a:rPr lang="en-US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factorised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into linear components, then you need to include a possible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 on the numerator</a:t>
                </a:r>
              </a:p>
            </p:txBody>
          </p:sp>
        </mc:Choice>
        <mc:Fallback xmlns="">
          <p:sp>
            <p:nvSpPr>
              <p:cNvPr id="16" name="TextBox 53">
                <a:extLst>
                  <a:ext uri="{FF2B5EF4-FFF2-40B4-BE49-F238E27FC236}">
                    <a16:creationId xmlns:a16="http://schemas.microsoft.com/office/drawing/2014/main" id="{2C4AE3C9-FE06-47AF-AA38-4D91B266A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93" y="4080093"/>
                <a:ext cx="4034672" cy="1015663"/>
              </a:xfrm>
              <a:prstGeom prst="rect">
                <a:avLst/>
              </a:prstGeom>
              <a:blipFill>
                <a:blip r:embed="rId10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83C34F1-F6A6-4B17-8C1B-13334E25508F}"/>
              </a:ext>
            </a:extLst>
          </p:cNvPr>
          <p:cNvCxnSpPr>
            <a:cxnSpLocks/>
          </p:cNvCxnSpPr>
          <p:nvPr/>
        </p:nvCxnSpPr>
        <p:spPr>
          <a:xfrm flipH="1" flipV="1">
            <a:off x="5999378" y="3225933"/>
            <a:ext cx="245095" cy="11972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B82879F-A53B-4C8D-9827-A643EC8593CD}"/>
                  </a:ext>
                </a:extLst>
              </p:cNvPr>
              <p:cNvSpPr txBox="1"/>
              <p:nvPr/>
            </p:nvSpPr>
            <p:spPr>
              <a:xfrm>
                <a:off x="5032342" y="3660743"/>
                <a:ext cx="21166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B82879F-A53B-4C8D-9827-A643EC859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42" y="3660743"/>
                <a:ext cx="2116670" cy="184666"/>
              </a:xfrm>
              <a:prstGeom prst="rect">
                <a:avLst/>
              </a:prstGeom>
              <a:blipFill>
                <a:blip r:embed="rId11"/>
                <a:stretch>
                  <a:fillRect l="-1153" r="-28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EB3BD9-7399-45DF-83E4-24FD049563C7}"/>
                  </a:ext>
                </a:extLst>
              </p:cNvPr>
              <p:cNvSpPr txBox="1"/>
              <p:nvPr/>
            </p:nvSpPr>
            <p:spPr>
              <a:xfrm>
                <a:off x="5043341" y="4130774"/>
                <a:ext cx="20337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EB3BD9-7399-45DF-83E4-24FD04956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41" y="4130774"/>
                <a:ext cx="2033762" cy="184666"/>
              </a:xfrm>
              <a:prstGeom prst="rect">
                <a:avLst/>
              </a:prstGeom>
              <a:blipFill>
                <a:blip r:embed="rId12"/>
                <a:stretch>
                  <a:fillRect l="-1497" r="-89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EA5694D-9055-43DC-ACD9-F74482E09B7B}"/>
                  </a:ext>
                </a:extLst>
              </p:cNvPr>
              <p:cNvSpPr txBox="1"/>
              <p:nvPr/>
            </p:nvSpPr>
            <p:spPr>
              <a:xfrm>
                <a:off x="5054339" y="4613112"/>
                <a:ext cx="19991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EA5694D-9055-43DC-ACD9-F74482E09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39" y="4613112"/>
                <a:ext cx="1999137" cy="184666"/>
              </a:xfrm>
              <a:prstGeom prst="rect">
                <a:avLst/>
              </a:prstGeom>
              <a:blipFill>
                <a:blip r:embed="rId13"/>
                <a:stretch>
                  <a:fillRect l="-1524" r="-152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32A071F-8AD3-49E6-B8D7-86C6EDC4CA34}"/>
              </a:ext>
            </a:extLst>
          </p:cNvPr>
          <p:cNvSpPr/>
          <p:nvPr/>
        </p:nvSpPr>
        <p:spPr>
          <a:xfrm>
            <a:off x="6806154" y="4569119"/>
            <a:ext cx="273376" cy="2828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A45ED91-A501-4765-8307-57C5FF3D8420}"/>
              </a:ext>
            </a:extLst>
          </p:cNvPr>
          <p:cNvSpPr/>
          <p:nvPr/>
        </p:nvSpPr>
        <p:spPr>
          <a:xfrm>
            <a:off x="5035486" y="4598972"/>
            <a:ext cx="186963" cy="2246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21AD6D9-1A03-4162-B37E-D7BA0F18E5E1}"/>
              </a:ext>
            </a:extLst>
          </p:cNvPr>
          <p:cNvSpPr/>
          <p:nvPr/>
        </p:nvSpPr>
        <p:spPr>
          <a:xfrm>
            <a:off x="6432224" y="4597400"/>
            <a:ext cx="260807" cy="2278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02FB621-6E4A-4FF1-8EC0-DCDD2FFFABDD}"/>
              </a:ext>
            </a:extLst>
          </p:cNvPr>
          <p:cNvSpPr/>
          <p:nvPr/>
        </p:nvSpPr>
        <p:spPr>
          <a:xfrm>
            <a:off x="5235884" y="4597400"/>
            <a:ext cx="260807" cy="2278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23EC1F7-1FBF-4A5E-BF3E-02881AF2F9F2}"/>
              </a:ext>
            </a:extLst>
          </p:cNvPr>
          <p:cNvSpPr/>
          <p:nvPr/>
        </p:nvSpPr>
        <p:spPr>
          <a:xfrm>
            <a:off x="5616884" y="4589780"/>
            <a:ext cx="524836" cy="2278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54">
            <a:extLst>
              <a:ext uri="{FF2B5EF4-FFF2-40B4-BE49-F238E27FC236}">
                <a16:creationId xmlns:a16="http://schemas.microsoft.com/office/drawing/2014/main" id="{3A167ABD-5FA9-4236-9D45-030E017E1FB2}"/>
              </a:ext>
            </a:extLst>
          </p:cNvPr>
          <p:cNvSpPr/>
          <p:nvPr/>
        </p:nvSpPr>
        <p:spPr>
          <a:xfrm>
            <a:off x="5815068" y="1490483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id="{EEF3AFB2-EF3C-46FA-8BEE-F2D34683FA2A}"/>
              </a:ext>
            </a:extLst>
          </p:cNvPr>
          <p:cNvSpPr txBox="1"/>
          <p:nvPr/>
        </p:nvSpPr>
        <p:spPr>
          <a:xfrm>
            <a:off x="6013053" y="1540402"/>
            <a:ext cx="137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Arc 54">
            <a:extLst>
              <a:ext uri="{FF2B5EF4-FFF2-40B4-BE49-F238E27FC236}">
                <a16:creationId xmlns:a16="http://schemas.microsoft.com/office/drawing/2014/main" id="{E68A3CF9-A032-40E0-88B8-C861EE560327}"/>
              </a:ext>
            </a:extLst>
          </p:cNvPr>
          <p:cNvSpPr/>
          <p:nvPr/>
        </p:nvSpPr>
        <p:spPr>
          <a:xfrm>
            <a:off x="7097768" y="3276600"/>
            <a:ext cx="319032" cy="43127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Arc 54">
            <a:extLst>
              <a:ext uri="{FF2B5EF4-FFF2-40B4-BE49-F238E27FC236}">
                <a16:creationId xmlns:a16="http://schemas.microsoft.com/office/drawing/2014/main" id="{FDFF3650-66F2-4165-8C71-610A4A5F4D1A}"/>
              </a:ext>
            </a:extLst>
          </p:cNvPr>
          <p:cNvSpPr/>
          <p:nvPr/>
        </p:nvSpPr>
        <p:spPr>
          <a:xfrm>
            <a:off x="7097768" y="3759200"/>
            <a:ext cx="319032" cy="43127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6" name="Arc 54">
            <a:extLst>
              <a:ext uri="{FF2B5EF4-FFF2-40B4-BE49-F238E27FC236}">
                <a16:creationId xmlns:a16="http://schemas.microsoft.com/office/drawing/2014/main" id="{67A1B761-2612-40A1-98B5-B98EF95517A1}"/>
              </a:ext>
            </a:extLst>
          </p:cNvPr>
          <p:cNvSpPr/>
          <p:nvPr/>
        </p:nvSpPr>
        <p:spPr>
          <a:xfrm>
            <a:off x="7123168" y="4241800"/>
            <a:ext cx="319032" cy="43127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5BFAAB23-30FF-4547-A31F-BDC0BCFE9943}"/>
                  </a:ext>
                </a:extLst>
              </p:cNvPr>
              <p:cNvSpPr txBox="1"/>
              <p:nvPr/>
            </p:nvSpPr>
            <p:spPr>
              <a:xfrm>
                <a:off x="7346553" y="3216802"/>
                <a:ext cx="1200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all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5BFAAB23-30FF-4547-A31F-BDC0BCFE9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553" y="3216802"/>
                <a:ext cx="1200547" cy="461665"/>
              </a:xfrm>
              <a:prstGeom prst="rect">
                <a:avLst/>
              </a:prstGeom>
              <a:blipFill>
                <a:blip r:embed="rId14"/>
                <a:stretch>
                  <a:fillRect t="-1333" r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53">
            <a:extLst>
              <a:ext uri="{FF2B5EF4-FFF2-40B4-BE49-F238E27FC236}">
                <a16:creationId xmlns:a16="http://schemas.microsoft.com/office/drawing/2014/main" id="{6D7EECE6-7207-404B-A06E-D10CBFF4AD39}"/>
              </a:ext>
            </a:extLst>
          </p:cNvPr>
          <p:cNvSpPr txBox="1"/>
          <p:nvPr/>
        </p:nvSpPr>
        <p:spPr>
          <a:xfrm>
            <a:off x="7219553" y="3737502"/>
            <a:ext cx="12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1C111948-F24B-4F5B-A503-5B7B1E5F3D49}"/>
                  </a:ext>
                </a:extLst>
              </p:cNvPr>
              <p:cNvSpPr txBox="1"/>
              <p:nvPr/>
            </p:nvSpPr>
            <p:spPr>
              <a:xfrm>
                <a:off x="7321153" y="4232802"/>
                <a:ext cx="1822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Separate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constant parts</a:t>
                </a:r>
              </a:p>
            </p:txBody>
          </p:sp>
        </mc:Choice>
        <mc:Fallback xmlns="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1C111948-F24B-4F5B-A503-5B7B1E5F3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53" y="4232802"/>
                <a:ext cx="1822847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53">
            <a:extLst>
              <a:ext uri="{FF2B5EF4-FFF2-40B4-BE49-F238E27FC236}">
                <a16:creationId xmlns:a16="http://schemas.microsoft.com/office/drawing/2014/main" id="{96BC822B-05EC-48EC-8E28-E1AE4FA001BD}"/>
              </a:ext>
            </a:extLst>
          </p:cNvPr>
          <p:cNvSpPr txBox="1"/>
          <p:nvPr/>
        </p:nvSpPr>
        <p:spPr>
          <a:xfrm>
            <a:off x="3938439" y="4946049"/>
            <a:ext cx="497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compare the coefficients of each term on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96C42477-9717-4E75-8806-58A418AF1687}"/>
                  </a:ext>
                </a:extLst>
              </p:cNvPr>
              <p:cNvSpPr txBox="1"/>
              <p:nvPr/>
            </p:nvSpPr>
            <p:spPr>
              <a:xfrm>
                <a:off x="4652816" y="5870674"/>
                <a:ext cx="50539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1=9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96C42477-9717-4E75-8806-58A418AF1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16" y="5870674"/>
                <a:ext cx="505395" cy="184666"/>
              </a:xfrm>
              <a:prstGeom prst="rect">
                <a:avLst/>
              </a:prstGeom>
              <a:blipFill>
                <a:blip r:embed="rId16"/>
                <a:stretch>
                  <a:fillRect l="-7229" r="-722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3">
            <a:extLst>
              <a:ext uri="{FF2B5EF4-FFF2-40B4-BE49-F238E27FC236}">
                <a16:creationId xmlns:a16="http://schemas.microsoft.com/office/drawing/2014/main" id="{F0F9B4FE-9C86-46AB-9B0A-4DDD4679E1B3}"/>
              </a:ext>
            </a:extLst>
          </p:cNvPr>
          <p:cNvSpPr txBox="1"/>
          <p:nvPr/>
        </p:nvSpPr>
        <p:spPr>
          <a:xfrm>
            <a:off x="4179739" y="5530249"/>
            <a:ext cx="147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Constant term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32137196-3B52-48F5-AF19-45D9E63FDB35}"/>
                  </a:ext>
                </a:extLst>
              </p:cNvPr>
              <p:cNvSpPr txBox="1"/>
              <p:nvPr/>
            </p:nvSpPr>
            <p:spPr>
              <a:xfrm>
                <a:off x="5678339" y="5530249"/>
                <a:ext cx="14717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u="sng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u="sng" dirty="0">
                    <a:latin typeface="Comic Sans MS" panose="030F0702030302020204" pitchFamily="66" charset="0"/>
                  </a:rPr>
                  <a:t> term</a:t>
                </a:r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32137196-3B52-48F5-AF19-45D9E63F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39" y="5530249"/>
                <a:ext cx="1471761" cy="307777"/>
              </a:xfrm>
              <a:prstGeom prst="rect">
                <a:avLst/>
              </a:prstGeom>
              <a:blipFill>
                <a:blip r:embed="rId1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13B9E3-DE87-420C-A206-A41E1D83B5C2}"/>
                  </a:ext>
                </a:extLst>
              </p:cNvPr>
              <p:cNvSpPr txBox="1"/>
              <p:nvPr/>
            </p:nvSpPr>
            <p:spPr>
              <a:xfrm>
                <a:off x="7334102" y="5528662"/>
                <a:ext cx="14717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u="sng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u="sng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u="sng" dirty="0">
                    <a:latin typeface="Comic Sans MS" panose="030F0702030302020204" pitchFamily="66" charset="0"/>
                  </a:rPr>
                  <a:t> term</a:t>
                </a:r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13B9E3-DE87-420C-A206-A41E1D83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102" y="5528662"/>
                <a:ext cx="1471761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9A8664A1-18C3-4C9D-92D9-43DCAF486F64}"/>
                  </a:ext>
                </a:extLst>
              </p:cNvPr>
              <p:cNvSpPr txBox="1"/>
              <p:nvPr/>
            </p:nvSpPr>
            <p:spPr>
              <a:xfrm>
                <a:off x="4662341" y="6146899"/>
                <a:ext cx="420435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9A8664A1-18C3-4C9D-92D9-43DCAF486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41" y="6146899"/>
                <a:ext cx="420435" cy="346890"/>
              </a:xfrm>
              <a:prstGeom prst="rect">
                <a:avLst/>
              </a:prstGeom>
              <a:blipFill>
                <a:blip r:embed="rId19"/>
                <a:stretch>
                  <a:fillRect l="-8696" t="-1754" r="-869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F8399AF-425F-471C-9889-52A6366E380B}"/>
                  </a:ext>
                </a:extLst>
              </p:cNvPr>
              <p:cNvSpPr txBox="1"/>
              <p:nvPr/>
            </p:nvSpPr>
            <p:spPr>
              <a:xfrm>
                <a:off x="6186341" y="5880199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F8399AF-425F-471C-9889-52A6366E3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41" y="5880199"/>
                <a:ext cx="420436" cy="184666"/>
              </a:xfrm>
              <a:prstGeom prst="rect">
                <a:avLst/>
              </a:prstGeom>
              <a:blipFill>
                <a:blip r:embed="rId20"/>
                <a:stretch>
                  <a:fillRect l="-8696" r="-724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C64C359-4A64-4E88-BA68-B285BD3CD474}"/>
                  </a:ext>
                </a:extLst>
              </p:cNvPr>
              <p:cNvSpPr txBox="1"/>
              <p:nvPr/>
            </p:nvSpPr>
            <p:spPr>
              <a:xfrm>
                <a:off x="7700816" y="5880199"/>
                <a:ext cx="70929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C64C359-4A64-4E88-BA68-B285BD3CD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816" y="5880199"/>
                <a:ext cx="709297" cy="184666"/>
              </a:xfrm>
              <a:prstGeom prst="rect">
                <a:avLst/>
              </a:prstGeom>
              <a:blipFill>
                <a:blip r:embed="rId21"/>
                <a:stretch>
                  <a:fillRect l="-5128" r="-341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4">
            <a:extLst>
              <a:ext uri="{FF2B5EF4-FFF2-40B4-BE49-F238E27FC236}">
                <a16:creationId xmlns:a16="http://schemas.microsoft.com/office/drawing/2014/main" id="{26F26E1D-BB41-45D7-A95B-A90E8D02ACAD}"/>
              </a:ext>
            </a:extLst>
          </p:cNvPr>
          <p:cNvSpPr/>
          <p:nvPr/>
        </p:nvSpPr>
        <p:spPr>
          <a:xfrm flipH="1">
            <a:off x="4400549" y="5962650"/>
            <a:ext cx="304799" cy="3810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3">
                <a:extLst>
                  <a:ext uri="{FF2B5EF4-FFF2-40B4-BE49-F238E27FC236}">
                    <a16:creationId xmlns:a16="http://schemas.microsoft.com/office/drawing/2014/main" id="{AE5092E5-8E0A-4614-A62A-F6B4BB6EB0B9}"/>
                  </a:ext>
                </a:extLst>
              </p:cNvPr>
              <p:cNvSpPr txBox="1"/>
              <p:nvPr/>
            </p:nvSpPr>
            <p:spPr>
              <a:xfrm>
                <a:off x="8518129" y="5874277"/>
                <a:ext cx="721122" cy="45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TextBox 53">
                <a:extLst>
                  <a:ext uri="{FF2B5EF4-FFF2-40B4-BE49-F238E27FC236}">
                    <a16:creationId xmlns:a16="http://schemas.microsoft.com/office/drawing/2014/main" id="{AE5092E5-8E0A-4614-A62A-F6B4BB6EB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29" y="5874277"/>
                <a:ext cx="721122" cy="45397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54">
            <a:extLst>
              <a:ext uri="{FF2B5EF4-FFF2-40B4-BE49-F238E27FC236}">
                <a16:creationId xmlns:a16="http://schemas.microsoft.com/office/drawing/2014/main" id="{CF571464-A14E-4E62-904A-4BEBB9A09845}"/>
              </a:ext>
            </a:extLst>
          </p:cNvPr>
          <p:cNvSpPr/>
          <p:nvPr/>
        </p:nvSpPr>
        <p:spPr>
          <a:xfrm>
            <a:off x="8258172" y="5953125"/>
            <a:ext cx="323852" cy="3810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12497D56-826A-4F60-AD6E-F01DC9B0245C}"/>
              </a:ext>
            </a:extLst>
          </p:cNvPr>
          <p:cNvSpPr txBox="1"/>
          <p:nvPr/>
        </p:nvSpPr>
        <p:spPr>
          <a:xfrm>
            <a:off x="3755629" y="5912377"/>
            <a:ext cx="72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9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498313F-4739-4872-8D4D-B629E8A68824}"/>
                  </a:ext>
                </a:extLst>
              </p:cNvPr>
              <p:cNvSpPr txBox="1"/>
              <p:nvPr/>
            </p:nvSpPr>
            <p:spPr>
              <a:xfrm>
                <a:off x="7548416" y="6146899"/>
                <a:ext cx="567335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498313F-4739-4872-8D4D-B629E8A68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16" y="6146899"/>
                <a:ext cx="567335" cy="346890"/>
              </a:xfrm>
              <a:prstGeom prst="rect">
                <a:avLst/>
              </a:prstGeom>
              <a:blipFill>
                <a:blip r:embed="rId23"/>
                <a:stretch>
                  <a:fillRect l="-1075" t="-1754" r="-537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07B624F-9F15-4E3C-A6BF-8A6DCC88B672}"/>
                  </a:ext>
                </a:extLst>
              </p:cNvPr>
              <p:cNvSpPr txBox="1"/>
              <p:nvPr/>
            </p:nvSpPr>
            <p:spPr>
              <a:xfrm>
                <a:off x="5530686" y="5343036"/>
                <a:ext cx="1773884" cy="493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07B624F-9F15-4E3C-A6BF-8A6DCC88B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86" y="5343036"/>
                <a:ext cx="1773884" cy="49385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D75A9228-87A5-4F37-8486-25C4D25A9650}"/>
              </a:ext>
            </a:extLst>
          </p:cNvPr>
          <p:cNvSpPr/>
          <p:nvPr/>
        </p:nvSpPr>
        <p:spPr>
          <a:xfrm>
            <a:off x="5476875" y="5324474"/>
            <a:ext cx="1878194" cy="5631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F8C4254-4EBC-400B-A254-F356489D4476}"/>
              </a:ext>
            </a:extLst>
          </p:cNvPr>
          <p:cNvSpPr/>
          <p:nvPr/>
        </p:nvSpPr>
        <p:spPr>
          <a:xfrm>
            <a:off x="4705350" y="3038475"/>
            <a:ext cx="1743075" cy="515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53">
            <a:extLst>
              <a:ext uri="{FF2B5EF4-FFF2-40B4-BE49-F238E27FC236}">
                <a16:creationId xmlns:a16="http://schemas.microsoft.com/office/drawing/2014/main" id="{C0E876D2-C85B-4562-8DB3-EECD1DE9C229}"/>
              </a:ext>
            </a:extLst>
          </p:cNvPr>
          <p:cNvSpPr txBox="1"/>
          <p:nvPr/>
        </p:nvSpPr>
        <p:spPr>
          <a:xfrm>
            <a:off x="4386801" y="4958848"/>
            <a:ext cx="439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in partial fractions, it will be the following: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 build="allAtOnce"/>
      <p:bldP spid="23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4" grpId="0"/>
      <p:bldP spid="64" grpId="1"/>
      <p:bldP spid="65" grpId="0"/>
      <p:bldP spid="67" grpId="0" animBg="1"/>
      <p:bldP spid="67" grpId="1" animBg="1"/>
      <p:bldP spid="68" grpId="0" animBg="1"/>
      <p:bldP spid="68" grpId="1" animBg="1"/>
      <p:bldP spid="6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blipFill>
                <a:blip r:embed="rId3"/>
                <a:stretch>
                  <a:fillRect l="-18854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1C27E9-D2B6-46D2-B94E-BFF9226E5071}"/>
                  </a:ext>
                </a:extLst>
              </p:cNvPr>
              <p:cNvSpPr txBox="1"/>
              <p:nvPr/>
            </p:nvSpPr>
            <p:spPr>
              <a:xfrm>
                <a:off x="4804529" y="1293044"/>
                <a:ext cx="93807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1C27E9-D2B6-46D2-B94E-BFF9226E5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529" y="1293044"/>
                <a:ext cx="938077" cy="484428"/>
              </a:xfrm>
              <a:prstGeom prst="rect">
                <a:avLst/>
              </a:prstGeom>
              <a:blipFill>
                <a:blip r:embed="rId6"/>
                <a:stretch>
                  <a:fillRect l="-68182" t="-156250" r="-16883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FE6188-2D38-4AB3-BFFF-687501492C39}"/>
                  </a:ext>
                </a:extLst>
              </p:cNvPr>
              <p:cNvSpPr txBox="1"/>
              <p:nvPr/>
            </p:nvSpPr>
            <p:spPr>
              <a:xfrm>
                <a:off x="4655270" y="1850797"/>
                <a:ext cx="122398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d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FE6188-2D38-4AB3-BFFF-687501492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0" y="1850797"/>
                <a:ext cx="1223989" cy="484428"/>
              </a:xfrm>
              <a:prstGeom prst="rect">
                <a:avLst/>
              </a:prstGeom>
              <a:blipFill>
                <a:blip r:embed="rId7"/>
                <a:stretch>
                  <a:fillRect l="-39500" t="-159494" r="-3000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54">
            <a:extLst>
              <a:ext uri="{FF2B5EF4-FFF2-40B4-BE49-F238E27FC236}">
                <a16:creationId xmlns:a16="http://schemas.microsoft.com/office/drawing/2014/main" id="{3A167ABD-5FA9-4236-9D45-030E017E1FB2}"/>
              </a:ext>
            </a:extLst>
          </p:cNvPr>
          <p:cNvSpPr/>
          <p:nvPr/>
        </p:nvSpPr>
        <p:spPr>
          <a:xfrm>
            <a:off x="5815068" y="1490483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3" name="TextBox 53">
            <a:extLst>
              <a:ext uri="{FF2B5EF4-FFF2-40B4-BE49-F238E27FC236}">
                <a16:creationId xmlns:a16="http://schemas.microsoft.com/office/drawing/2014/main" id="{EEF3AFB2-EF3C-46FA-8BEE-F2D34683FA2A}"/>
              </a:ext>
            </a:extLst>
          </p:cNvPr>
          <p:cNvSpPr txBox="1"/>
          <p:nvPr/>
        </p:nvSpPr>
        <p:spPr>
          <a:xfrm>
            <a:off x="6013053" y="1540402"/>
            <a:ext cx="137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6DFF677-AAF3-4A5B-955A-2986617B858F}"/>
                  </a:ext>
                </a:extLst>
              </p:cNvPr>
              <p:cNvSpPr txBox="1"/>
              <p:nvPr/>
            </p:nvSpPr>
            <p:spPr>
              <a:xfrm>
                <a:off x="4655270" y="2412772"/>
                <a:ext cx="1625125" cy="582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6DFF677-AAF3-4A5B-955A-2986617B8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0" y="2412772"/>
                <a:ext cx="1625125" cy="582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54">
            <a:extLst>
              <a:ext uri="{FF2B5EF4-FFF2-40B4-BE49-F238E27FC236}">
                <a16:creationId xmlns:a16="http://schemas.microsoft.com/office/drawing/2014/main" id="{529E8F3D-2CE7-4276-AF02-0008468C0D25}"/>
              </a:ext>
            </a:extLst>
          </p:cNvPr>
          <p:cNvSpPr/>
          <p:nvPr/>
        </p:nvSpPr>
        <p:spPr>
          <a:xfrm>
            <a:off x="6205593" y="2090558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6" name="TextBox 53">
            <a:extLst>
              <a:ext uri="{FF2B5EF4-FFF2-40B4-BE49-F238E27FC236}">
                <a16:creationId xmlns:a16="http://schemas.microsoft.com/office/drawing/2014/main" id="{D18BC955-32B1-45EE-B577-EADC4997C620}"/>
              </a:ext>
            </a:extLst>
          </p:cNvPr>
          <p:cNvSpPr txBox="1"/>
          <p:nvPr/>
        </p:nvSpPr>
        <p:spPr>
          <a:xfrm>
            <a:off x="6489303" y="2150002"/>
            <a:ext cx="237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partial fractions we just worked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05009AEF-B837-41C8-AABF-656DFCDF07E1}"/>
                  </a:ext>
                </a:extLst>
              </p:cNvPr>
              <p:cNvSpPr txBox="1"/>
              <p:nvPr/>
            </p:nvSpPr>
            <p:spPr>
              <a:xfrm>
                <a:off x="4655270" y="3031897"/>
                <a:ext cx="1484061" cy="582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05009AEF-B837-41C8-AABF-656DFCDF0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0" y="3031897"/>
                <a:ext cx="1484061" cy="582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54">
            <a:extLst>
              <a:ext uri="{FF2B5EF4-FFF2-40B4-BE49-F238E27FC236}">
                <a16:creationId xmlns:a16="http://schemas.microsoft.com/office/drawing/2014/main" id="{033EAC67-1247-43EA-8680-F9F0C8D6C061}"/>
              </a:ext>
            </a:extLst>
          </p:cNvPr>
          <p:cNvSpPr/>
          <p:nvPr/>
        </p:nvSpPr>
        <p:spPr>
          <a:xfrm>
            <a:off x="6167493" y="2757308"/>
            <a:ext cx="333172" cy="591793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2" name="TextBox 53">
            <a:extLst>
              <a:ext uri="{FF2B5EF4-FFF2-40B4-BE49-F238E27FC236}">
                <a16:creationId xmlns:a16="http://schemas.microsoft.com/office/drawing/2014/main" id="{F95D0E41-A471-41FA-B35E-3A60E377AF88}"/>
              </a:ext>
            </a:extLst>
          </p:cNvPr>
          <p:cNvSpPr txBox="1"/>
          <p:nvPr/>
        </p:nvSpPr>
        <p:spPr>
          <a:xfrm>
            <a:off x="6394053" y="2912002"/>
            <a:ext cx="873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CD1AACB6-C33E-4DC4-90BE-01807374E972}"/>
                  </a:ext>
                </a:extLst>
              </p:cNvPr>
              <p:cNvSpPr txBox="1"/>
              <p:nvPr/>
            </p:nvSpPr>
            <p:spPr>
              <a:xfrm>
                <a:off x="4655270" y="3679597"/>
                <a:ext cx="172059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CD1AACB6-C33E-4DC4-90BE-01807374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0" y="3679597"/>
                <a:ext cx="1720599" cy="484428"/>
              </a:xfrm>
              <a:prstGeom prst="rect">
                <a:avLst/>
              </a:prstGeom>
              <a:blipFill>
                <a:blip r:embed="rId10"/>
                <a:stretch>
                  <a:fillRect l="-28014" t="-159494" r="-106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EF8EFC1-6771-4D3C-8A91-37CC15F46C40}"/>
                  </a:ext>
                </a:extLst>
              </p:cNvPr>
              <p:cNvSpPr txBox="1"/>
              <p:nvPr/>
            </p:nvSpPr>
            <p:spPr>
              <a:xfrm>
                <a:off x="4636220" y="4251097"/>
                <a:ext cx="1589666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CEF8EFC1-6771-4D3C-8A91-37CC15F46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20" y="4251097"/>
                <a:ext cx="1589666" cy="484428"/>
              </a:xfrm>
              <a:prstGeom prst="rect">
                <a:avLst/>
              </a:prstGeom>
              <a:blipFill>
                <a:blip r:embed="rId11"/>
                <a:stretch>
                  <a:fillRect l="-21923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/>
              <p:nvPr/>
            </p:nvSpPr>
            <p:spPr>
              <a:xfrm>
                <a:off x="4664795" y="4860697"/>
                <a:ext cx="214840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95" y="4860697"/>
                <a:ext cx="2148409" cy="484428"/>
              </a:xfrm>
              <a:prstGeom prst="rect">
                <a:avLst/>
              </a:prstGeom>
              <a:blipFill>
                <a:blip r:embed="rId12"/>
                <a:stretch>
                  <a:fillRect l="-16997" t="-156250" r="-8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54">
            <a:extLst>
              <a:ext uri="{FF2B5EF4-FFF2-40B4-BE49-F238E27FC236}">
                <a16:creationId xmlns:a16="http://schemas.microsoft.com/office/drawing/2014/main" id="{4427C698-6AE8-4CA4-A8F4-86D731F6CB40}"/>
              </a:ext>
            </a:extLst>
          </p:cNvPr>
          <p:cNvSpPr/>
          <p:nvPr/>
        </p:nvSpPr>
        <p:spPr>
          <a:xfrm>
            <a:off x="6357993" y="3362325"/>
            <a:ext cx="290457" cy="52970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7" name="TextBox 53">
            <a:extLst>
              <a:ext uri="{FF2B5EF4-FFF2-40B4-BE49-F238E27FC236}">
                <a16:creationId xmlns:a16="http://schemas.microsoft.com/office/drawing/2014/main" id="{7CE595BE-B3C3-46D0-B5A8-4FE99F795D28}"/>
              </a:ext>
            </a:extLst>
          </p:cNvPr>
          <p:cNvSpPr txBox="1"/>
          <p:nvPr/>
        </p:nvSpPr>
        <p:spPr>
          <a:xfrm>
            <a:off x="6603602" y="3464452"/>
            <a:ext cx="145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9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Arc 54">
            <a:extLst>
              <a:ext uri="{FF2B5EF4-FFF2-40B4-BE49-F238E27FC236}">
                <a16:creationId xmlns:a16="http://schemas.microsoft.com/office/drawing/2014/main" id="{E537C9D6-DA43-49B9-98A8-2F33A1A64D52}"/>
              </a:ext>
            </a:extLst>
          </p:cNvPr>
          <p:cNvSpPr/>
          <p:nvPr/>
        </p:nvSpPr>
        <p:spPr>
          <a:xfrm>
            <a:off x="6262743" y="3914775"/>
            <a:ext cx="290457" cy="52970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53">
                <a:extLst>
                  <a:ext uri="{FF2B5EF4-FFF2-40B4-BE49-F238E27FC236}">
                    <a16:creationId xmlns:a16="http://schemas.microsoft.com/office/drawing/2014/main" id="{0835445B-1F1C-4876-BF14-588301418B99}"/>
                  </a:ext>
                </a:extLst>
              </p:cNvPr>
              <p:cNvSpPr txBox="1"/>
              <p:nvPr/>
            </p:nvSpPr>
            <p:spPr>
              <a:xfrm>
                <a:off x="6508352" y="3845452"/>
                <a:ext cx="1740298" cy="53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integral</a:t>
                </a:r>
              </a:p>
            </p:txBody>
          </p:sp>
        </mc:Choice>
        <mc:Fallback xmlns="">
          <p:sp>
            <p:nvSpPr>
              <p:cNvPr id="79" name="TextBox 53">
                <a:extLst>
                  <a:ext uri="{FF2B5EF4-FFF2-40B4-BE49-F238E27FC236}">
                    <a16:creationId xmlns:a16="http://schemas.microsoft.com/office/drawing/2014/main" id="{0835445B-1F1C-4876-BF14-58830141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52" y="3845452"/>
                <a:ext cx="1740298" cy="538737"/>
              </a:xfrm>
              <a:prstGeom prst="rect">
                <a:avLst/>
              </a:prstGeom>
              <a:blipFill>
                <a:blip r:embed="rId13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54">
            <a:extLst>
              <a:ext uri="{FF2B5EF4-FFF2-40B4-BE49-F238E27FC236}">
                <a16:creationId xmlns:a16="http://schemas.microsoft.com/office/drawing/2014/main" id="{36A47613-ED7A-47C5-8C45-0A7BF766D36C}"/>
              </a:ext>
            </a:extLst>
          </p:cNvPr>
          <p:cNvSpPr/>
          <p:nvPr/>
        </p:nvSpPr>
        <p:spPr>
          <a:xfrm>
            <a:off x="6729468" y="4514850"/>
            <a:ext cx="290457" cy="52970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1" name="TextBox 53">
            <a:extLst>
              <a:ext uri="{FF2B5EF4-FFF2-40B4-BE49-F238E27FC236}">
                <a16:creationId xmlns:a16="http://schemas.microsoft.com/office/drawing/2014/main" id="{762621A9-B3B4-4C58-AFD9-B14862D7EF5D}"/>
              </a:ext>
            </a:extLst>
          </p:cNvPr>
          <p:cNvSpPr txBox="1"/>
          <p:nvPr/>
        </p:nvSpPr>
        <p:spPr>
          <a:xfrm>
            <a:off x="6946502" y="4550302"/>
            <a:ext cx="2197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second fraction as two separate ones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TextBox 53">
            <a:extLst>
              <a:ext uri="{FF2B5EF4-FFF2-40B4-BE49-F238E27FC236}">
                <a16:creationId xmlns:a16="http://schemas.microsoft.com/office/drawing/2014/main" id="{6FF121FA-17A5-423D-90F9-C48CB4445CBC}"/>
              </a:ext>
            </a:extLst>
          </p:cNvPr>
          <p:cNvSpPr txBox="1"/>
          <p:nvPr/>
        </p:nvSpPr>
        <p:spPr>
          <a:xfrm>
            <a:off x="4860527" y="5617102"/>
            <a:ext cx="379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integrate each of these terms separately…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 animBg="1"/>
      <p:bldP spid="66" grpId="0"/>
      <p:bldP spid="70" grpId="0"/>
      <p:bldP spid="71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8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blipFill>
                <a:blip r:embed="rId3"/>
                <a:stretch>
                  <a:fillRect l="-18854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/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blipFill>
                <a:blip r:embed="rId6"/>
                <a:stretch>
                  <a:fillRect l="-16997" t="-159494" r="-850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7B82CB5-FED3-494E-BDC4-6F849D83FD98}"/>
                  </a:ext>
                </a:extLst>
              </p:cNvPr>
              <p:cNvSpPr txBox="1"/>
              <p:nvPr/>
            </p:nvSpPr>
            <p:spPr>
              <a:xfrm>
                <a:off x="6055445" y="2060347"/>
                <a:ext cx="506997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7B82CB5-FED3-494E-BDC4-6F849D83F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45" y="2060347"/>
                <a:ext cx="506997" cy="484428"/>
              </a:xfrm>
              <a:prstGeom prst="rect">
                <a:avLst/>
              </a:prstGeom>
              <a:blipFill>
                <a:blip r:embed="rId7"/>
                <a:stretch>
                  <a:fillRect l="-125000" t="-159494" r="-114286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85537C2-7F18-45D9-A633-0349444F5C1B}"/>
                  </a:ext>
                </a:extLst>
              </p:cNvPr>
              <p:cNvSpPr txBox="1"/>
              <p:nvPr/>
            </p:nvSpPr>
            <p:spPr>
              <a:xfrm>
                <a:off x="5922095" y="2679472"/>
                <a:ext cx="67531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85537C2-7F18-45D9-A633-0349444F5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95" y="2679472"/>
                <a:ext cx="675313" cy="184666"/>
              </a:xfrm>
              <a:prstGeom prst="rect">
                <a:avLst/>
              </a:prstGeom>
              <a:blipFill>
                <a:blip r:embed="rId8"/>
                <a:stretch>
                  <a:fillRect l="-2703" r="-27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54">
            <a:extLst>
              <a:ext uri="{FF2B5EF4-FFF2-40B4-BE49-F238E27FC236}">
                <a16:creationId xmlns:a16="http://schemas.microsoft.com/office/drawing/2014/main" id="{194382FD-33A2-4B3D-9CBC-DEE7FFDC352B}"/>
              </a:ext>
            </a:extLst>
          </p:cNvPr>
          <p:cNvSpPr/>
          <p:nvPr/>
        </p:nvSpPr>
        <p:spPr>
          <a:xfrm>
            <a:off x="6558018" y="2276475"/>
            <a:ext cx="309507" cy="51065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1" name="TextBox 53">
            <a:extLst>
              <a:ext uri="{FF2B5EF4-FFF2-40B4-BE49-F238E27FC236}">
                <a16:creationId xmlns:a16="http://schemas.microsoft.com/office/drawing/2014/main" id="{3E916B00-D796-4CF6-96D5-11D4A5F1E38D}"/>
              </a:ext>
            </a:extLst>
          </p:cNvPr>
          <p:cNvSpPr txBox="1"/>
          <p:nvPr/>
        </p:nvSpPr>
        <p:spPr>
          <a:xfrm>
            <a:off x="6832202" y="2292877"/>
            <a:ext cx="145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a standard result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/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blipFill>
                <a:blip r:embed="rId9"/>
                <a:stretch>
                  <a:fillRect l="-51741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3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blipFill>
                <a:blip r:embed="rId3"/>
                <a:stretch>
                  <a:fillRect l="-18854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/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blipFill>
                <a:blip r:embed="rId6"/>
                <a:stretch>
                  <a:fillRect l="-16997" t="-159494" r="-850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7B82CB5-FED3-494E-BDC4-6F849D83FD98}"/>
                  </a:ext>
                </a:extLst>
              </p:cNvPr>
              <p:cNvSpPr txBox="1"/>
              <p:nvPr/>
            </p:nvSpPr>
            <p:spPr>
              <a:xfrm>
                <a:off x="5912570" y="2060347"/>
                <a:ext cx="817981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7B82CB5-FED3-494E-BDC4-6F849D83F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70" y="2060347"/>
                <a:ext cx="817981" cy="484428"/>
              </a:xfrm>
              <a:prstGeom prst="rect">
                <a:avLst/>
              </a:prstGeom>
              <a:blipFill>
                <a:blip r:embed="rId7"/>
                <a:stretch>
                  <a:fillRect l="-79104" t="-159494" r="-33582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85537C2-7F18-45D9-A633-0349444F5C1B}"/>
                  </a:ext>
                </a:extLst>
              </p:cNvPr>
              <p:cNvSpPr txBox="1"/>
              <p:nvPr/>
            </p:nvSpPr>
            <p:spPr>
              <a:xfrm>
                <a:off x="5769695" y="2698522"/>
                <a:ext cx="1260923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85537C2-7F18-45D9-A633-0349444F5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95" y="2698522"/>
                <a:ext cx="1260923" cy="345672"/>
              </a:xfrm>
              <a:prstGeom prst="rect">
                <a:avLst/>
              </a:prstGeom>
              <a:blipFill>
                <a:blip r:embed="rId8"/>
                <a:stretch>
                  <a:fillRect l="-966" t="-3571" r="-1449" b="-16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54">
            <a:extLst>
              <a:ext uri="{FF2B5EF4-FFF2-40B4-BE49-F238E27FC236}">
                <a16:creationId xmlns:a16="http://schemas.microsoft.com/office/drawing/2014/main" id="{194382FD-33A2-4B3D-9CBC-DEE7FFDC352B}"/>
              </a:ext>
            </a:extLst>
          </p:cNvPr>
          <p:cNvSpPr/>
          <p:nvPr/>
        </p:nvSpPr>
        <p:spPr>
          <a:xfrm>
            <a:off x="6910444" y="2276475"/>
            <a:ext cx="280932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3E916B00-D796-4CF6-96D5-11D4A5F1E38D}"/>
                  </a:ext>
                </a:extLst>
              </p:cNvPr>
              <p:cNvSpPr txBox="1"/>
              <p:nvPr/>
            </p:nvSpPr>
            <p:spPr>
              <a:xfrm>
                <a:off x="7003652" y="2207152"/>
                <a:ext cx="2140348" cy="75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base this on the fact that i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ln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3E916B00-D796-4CF6-96D5-11D4A5F1E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652" y="2207152"/>
                <a:ext cx="2140348" cy="755848"/>
              </a:xfrm>
              <a:prstGeom prst="rect">
                <a:avLst/>
              </a:prstGeom>
              <a:blipFill>
                <a:blip r:embed="rId9"/>
                <a:stretch>
                  <a:fillRect b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/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blipFill>
                <a:blip r:embed="rId10"/>
                <a:stretch>
                  <a:fillRect l="-51741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F23D361-95B0-4111-8F0B-318D35845E29}"/>
                  </a:ext>
                </a:extLst>
              </p:cNvPr>
              <p:cNvSpPr txBox="1"/>
              <p:nvPr/>
            </p:nvSpPr>
            <p:spPr>
              <a:xfrm>
                <a:off x="5903045" y="3479572"/>
                <a:ext cx="102310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F23D361-95B0-4111-8F0B-318D35845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45" y="3479572"/>
                <a:ext cx="1023101" cy="184666"/>
              </a:xfrm>
              <a:prstGeom prst="rect">
                <a:avLst/>
              </a:prstGeom>
              <a:blipFill>
                <a:blip r:embed="rId11"/>
                <a:stretch>
                  <a:fillRect l="-297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BB4D288-39D1-4FAD-952E-03FD8A22FCA4}"/>
                  </a:ext>
                </a:extLst>
              </p:cNvPr>
              <p:cNvSpPr txBox="1"/>
              <p:nvPr/>
            </p:nvSpPr>
            <p:spPr>
              <a:xfrm>
                <a:off x="5817320" y="3898672"/>
                <a:ext cx="846257" cy="353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BB4D288-39D1-4FAD-952E-03FD8A22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0" y="3898672"/>
                <a:ext cx="846257" cy="353687"/>
              </a:xfrm>
              <a:prstGeom prst="rect">
                <a:avLst/>
              </a:prstGeom>
              <a:blipFill>
                <a:blip r:embed="rId12"/>
                <a:stretch>
                  <a:fillRect l="-5755" t="-6897" r="-3597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53">
            <a:extLst>
              <a:ext uri="{FF2B5EF4-FFF2-40B4-BE49-F238E27FC236}">
                <a16:creationId xmlns:a16="http://schemas.microsoft.com/office/drawing/2014/main" id="{3EBC7BE8-DCA7-4EBE-A7DA-F7200B55A877}"/>
              </a:ext>
            </a:extLst>
          </p:cNvPr>
          <p:cNvSpPr txBox="1"/>
          <p:nvPr/>
        </p:nvSpPr>
        <p:spPr>
          <a:xfrm>
            <a:off x="6889352" y="3569227"/>
            <a:ext cx="214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using the rule mentioned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54">
            <a:extLst>
              <a:ext uri="{FF2B5EF4-FFF2-40B4-BE49-F238E27FC236}">
                <a16:creationId xmlns:a16="http://schemas.microsoft.com/office/drawing/2014/main" id="{747F5B00-27A8-4DF8-9F98-0004FEDC90EA}"/>
              </a:ext>
            </a:extLst>
          </p:cNvPr>
          <p:cNvSpPr/>
          <p:nvPr/>
        </p:nvSpPr>
        <p:spPr>
          <a:xfrm>
            <a:off x="6777093" y="3590925"/>
            <a:ext cx="309507" cy="51065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7D5032B-A9FA-45FD-AF33-963C72256FD4}"/>
              </a:ext>
            </a:extLst>
          </p:cNvPr>
          <p:cNvCxnSpPr>
            <a:cxnSpLocks/>
          </p:cNvCxnSpPr>
          <p:nvPr/>
        </p:nvCxnSpPr>
        <p:spPr>
          <a:xfrm>
            <a:off x="3732621" y="3213067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3">
            <a:extLst>
              <a:ext uri="{FF2B5EF4-FFF2-40B4-BE49-F238E27FC236}">
                <a16:creationId xmlns:a16="http://schemas.microsoft.com/office/drawing/2014/main" id="{E464A2D9-722F-4283-94F3-8573CC92F865}"/>
              </a:ext>
            </a:extLst>
          </p:cNvPr>
          <p:cNvSpPr txBox="1"/>
          <p:nvPr/>
        </p:nvSpPr>
        <p:spPr>
          <a:xfrm>
            <a:off x="4203301" y="4416952"/>
            <a:ext cx="420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double what we want, so the starting value should be halved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844771-FB75-4AE4-AE6C-2CA9182D3614}"/>
              </a:ext>
            </a:extLst>
          </p:cNvPr>
          <p:cNvSpPr/>
          <p:nvPr/>
        </p:nvSpPr>
        <p:spPr>
          <a:xfrm>
            <a:off x="5772150" y="3857625"/>
            <a:ext cx="962025" cy="515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1BCAB7B-A4A4-4B43-A272-A84365184647}"/>
              </a:ext>
            </a:extLst>
          </p:cNvPr>
          <p:cNvSpPr/>
          <p:nvPr/>
        </p:nvSpPr>
        <p:spPr>
          <a:xfrm>
            <a:off x="5924550" y="2038350"/>
            <a:ext cx="619125" cy="515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F40D2AF-62F1-4C80-97D4-AED5143D85DC}"/>
              </a:ext>
            </a:extLst>
          </p:cNvPr>
          <p:cNvSpPr/>
          <p:nvPr/>
        </p:nvSpPr>
        <p:spPr>
          <a:xfrm>
            <a:off x="6181724" y="3438525"/>
            <a:ext cx="733425" cy="30597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A664BF8-146A-4431-855D-612EF14F6D4B}"/>
              </a:ext>
            </a:extLst>
          </p:cNvPr>
          <p:cNvSpPr/>
          <p:nvPr/>
        </p:nvSpPr>
        <p:spPr>
          <a:xfrm>
            <a:off x="5915024" y="2676525"/>
            <a:ext cx="857251" cy="4095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B090CEF-B2DC-407C-8638-170ABBC3E32C}"/>
                  </a:ext>
                </a:extLst>
              </p:cNvPr>
              <p:cNvSpPr txBox="1"/>
              <p:nvPr/>
            </p:nvSpPr>
            <p:spPr>
              <a:xfrm>
                <a:off x="1045295" y="4460647"/>
                <a:ext cx="2086405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B090CEF-B2DC-407C-8638-170ABBC3E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5" y="4460647"/>
                <a:ext cx="2086405" cy="484428"/>
              </a:xfrm>
              <a:prstGeom prst="rect">
                <a:avLst/>
              </a:prstGeom>
              <a:blipFill>
                <a:blip r:embed="rId13"/>
                <a:stretch>
                  <a:fillRect l="-30321" t="-159494" r="-292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  <p:bldP spid="14" grpId="0"/>
      <p:bldP spid="15" grpId="0"/>
      <p:bldP spid="16" grpId="0"/>
      <p:bldP spid="17" grpId="0" animBg="1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1" animBg="1"/>
      <p:bldP spid="23" grpId="2" animBg="1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blipFill>
                <a:blip r:embed="rId3"/>
                <a:stretch>
                  <a:fillRect l="-18854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/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blipFill>
                <a:blip r:embed="rId6"/>
                <a:stretch>
                  <a:fillRect l="-16997" t="-159494" r="-850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/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blipFill>
                <a:blip r:embed="rId7"/>
                <a:stretch>
                  <a:fillRect l="-51741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B090CEF-B2DC-407C-8638-170ABBC3E32C}"/>
                  </a:ext>
                </a:extLst>
              </p:cNvPr>
              <p:cNvSpPr txBox="1"/>
              <p:nvPr/>
            </p:nvSpPr>
            <p:spPr>
              <a:xfrm>
                <a:off x="1045295" y="4460647"/>
                <a:ext cx="2086405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B090CEF-B2DC-407C-8638-170ABBC3E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5" y="4460647"/>
                <a:ext cx="2086405" cy="484428"/>
              </a:xfrm>
              <a:prstGeom prst="rect">
                <a:avLst/>
              </a:prstGeom>
              <a:blipFill>
                <a:blip r:embed="rId8"/>
                <a:stretch>
                  <a:fillRect l="-30321" t="-159494" r="-292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5A96BF-904F-4A52-B20B-A0C8F8988B98}"/>
                  </a:ext>
                </a:extLst>
              </p:cNvPr>
              <p:cNvSpPr txBox="1"/>
              <p:nvPr/>
            </p:nvSpPr>
            <p:spPr>
              <a:xfrm>
                <a:off x="5864945" y="2069872"/>
                <a:ext cx="851643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5A96BF-904F-4A52-B20B-A0C8F898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945" y="2069872"/>
                <a:ext cx="851643" cy="484428"/>
              </a:xfrm>
              <a:prstGeom prst="rect">
                <a:avLst/>
              </a:prstGeom>
              <a:blipFill>
                <a:blip r:embed="rId9"/>
                <a:stretch>
                  <a:fillRect l="-75000" t="-159494" r="-28571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5B5B978-A28C-4B32-9958-F0CC05707EE9}"/>
                  </a:ext>
                </a:extLst>
              </p:cNvPr>
              <p:cNvSpPr txBox="1"/>
              <p:nvPr/>
            </p:nvSpPr>
            <p:spPr>
              <a:xfrm>
                <a:off x="5598245" y="2660422"/>
                <a:ext cx="1120435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=9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5B5B978-A28C-4B32-9958-F0CC05707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45" y="2660422"/>
                <a:ext cx="1120435" cy="484428"/>
              </a:xfrm>
              <a:prstGeom prst="rect">
                <a:avLst/>
              </a:prstGeom>
              <a:blipFill>
                <a:blip r:embed="rId10"/>
                <a:stretch>
                  <a:fillRect l="-33152" t="-156250" r="-21739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E13B56A-E6F3-4203-9079-6311B298657A}"/>
                  </a:ext>
                </a:extLst>
              </p:cNvPr>
              <p:cNvSpPr txBox="1"/>
              <p:nvPr/>
            </p:nvSpPr>
            <p:spPr>
              <a:xfrm>
                <a:off x="5560145" y="3327172"/>
                <a:ext cx="1637756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=9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E13B56A-E6F3-4203-9079-6311B2986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145" y="3327172"/>
                <a:ext cx="1637756" cy="414985"/>
              </a:xfrm>
              <a:prstGeom prst="rect">
                <a:avLst/>
              </a:prstGeom>
              <a:blipFill>
                <a:blip r:embed="rId11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53">
            <a:extLst>
              <a:ext uri="{FF2B5EF4-FFF2-40B4-BE49-F238E27FC236}">
                <a16:creationId xmlns:a16="http://schemas.microsoft.com/office/drawing/2014/main" id="{6E1731A8-D9AD-4D5B-A7A4-7D1C89A483B9}"/>
              </a:ext>
            </a:extLst>
          </p:cNvPr>
          <p:cNvSpPr txBox="1"/>
          <p:nvPr/>
        </p:nvSpPr>
        <p:spPr>
          <a:xfrm>
            <a:off x="6917927" y="2302402"/>
            <a:ext cx="190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Take 9 out as a factor from the integral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54">
            <a:extLst>
              <a:ext uri="{FF2B5EF4-FFF2-40B4-BE49-F238E27FC236}">
                <a16:creationId xmlns:a16="http://schemas.microsoft.com/office/drawing/2014/main" id="{723481D9-3892-4549-806E-37E54F1F2B2D}"/>
              </a:ext>
            </a:extLst>
          </p:cNvPr>
          <p:cNvSpPr/>
          <p:nvPr/>
        </p:nvSpPr>
        <p:spPr>
          <a:xfrm>
            <a:off x="6691369" y="2266950"/>
            <a:ext cx="280932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5" name="Arc 54">
            <a:extLst>
              <a:ext uri="{FF2B5EF4-FFF2-40B4-BE49-F238E27FC236}">
                <a16:creationId xmlns:a16="http://schemas.microsoft.com/office/drawing/2014/main" id="{8D049B2A-3D53-4E04-8633-D61990947EAB}"/>
              </a:ext>
            </a:extLst>
          </p:cNvPr>
          <p:cNvSpPr/>
          <p:nvPr/>
        </p:nvSpPr>
        <p:spPr>
          <a:xfrm>
            <a:off x="7072369" y="2876550"/>
            <a:ext cx="280932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6579F00F-EC72-4ED3-BF78-75DC0E260A96}"/>
                  </a:ext>
                </a:extLst>
              </p:cNvPr>
              <p:cNvSpPr txBox="1"/>
              <p:nvPr/>
            </p:nvSpPr>
            <p:spPr>
              <a:xfrm>
                <a:off x="7346552" y="2902477"/>
                <a:ext cx="1654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using the rule above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6579F00F-EC72-4ED3-BF78-75DC0E260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552" y="2902477"/>
                <a:ext cx="1654573" cy="461665"/>
              </a:xfrm>
              <a:prstGeom prst="rect">
                <a:avLst/>
              </a:prstGeom>
              <a:blipFill>
                <a:blip r:embed="rId12"/>
                <a:stretch>
                  <a:fillRect r="-73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AB33013-603A-409C-9E93-8D286CB7661E}"/>
              </a:ext>
            </a:extLst>
          </p:cNvPr>
          <p:cNvSpPr/>
          <p:nvPr/>
        </p:nvSpPr>
        <p:spPr>
          <a:xfrm>
            <a:off x="5924550" y="3295650"/>
            <a:ext cx="1162050" cy="4774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23DFA29-4BA7-4B32-863F-80CAC799943E}"/>
              </a:ext>
            </a:extLst>
          </p:cNvPr>
          <p:cNvSpPr/>
          <p:nvPr/>
        </p:nvSpPr>
        <p:spPr>
          <a:xfrm>
            <a:off x="5848350" y="2657475"/>
            <a:ext cx="857250" cy="4774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6282771-BC0B-408F-B5F2-53ACE64F6F71}"/>
              </a:ext>
            </a:extLst>
          </p:cNvPr>
          <p:cNvSpPr/>
          <p:nvPr/>
        </p:nvSpPr>
        <p:spPr>
          <a:xfrm>
            <a:off x="6953250" y="0"/>
            <a:ext cx="933450" cy="4774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65A730F-A3A3-4F14-911F-5FE147B02F46}"/>
              </a:ext>
            </a:extLst>
          </p:cNvPr>
          <p:cNvSpPr/>
          <p:nvPr/>
        </p:nvSpPr>
        <p:spPr>
          <a:xfrm>
            <a:off x="7962900" y="0"/>
            <a:ext cx="1181100" cy="4774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4FD6063-1669-4182-91DD-21B34B650CEE}"/>
                  </a:ext>
                </a:extLst>
              </p:cNvPr>
              <p:cNvSpPr txBox="1"/>
              <p:nvPr/>
            </p:nvSpPr>
            <p:spPr>
              <a:xfrm>
                <a:off x="1045295" y="5003572"/>
                <a:ext cx="2091983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4FD6063-1669-4182-91DD-21B34B650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5" y="5003572"/>
                <a:ext cx="2091983" cy="484428"/>
              </a:xfrm>
              <a:prstGeom prst="rect">
                <a:avLst/>
              </a:prstGeom>
              <a:blipFill>
                <a:blip r:embed="rId13"/>
                <a:stretch>
                  <a:fillRect l="-30233" t="-159494" r="-291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89AA2D1-0D11-4CE2-A2E6-E5AF3585D2BE}"/>
                  </a:ext>
                </a:extLst>
              </p:cNvPr>
              <p:cNvSpPr txBox="1"/>
              <p:nvPr/>
            </p:nvSpPr>
            <p:spPr>
              <a:xfrm>
                <a:off x="5626820" y="3974872"/>
                <a:ext cx="1266501" cy="31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89AA2D1-0D11-4CE2-A2E6-E5AF3585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20" y="3974872"/>
                <a:ext cx="1266501" cy="316240"/>
              </a:xfrm>
              <a:prstGeom prst="rect">
                <a:avLst/>
              </a:prstGeom>
              <a:blipFill>
                <a:blip r:embed="rId14"/>
                <a:stretch>
                  <a:fillRect l="-962" r="-1442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4">
            <a:extLst>
              <a:ext uri="{FF2B5EF4-FFF2-40B4-BE49-F238E27FC236}">
                <a16:creationId xmlns:a16="http://schemas.microsoft.com/office/drawing/2014/main" id="{E056AA70-FBF3-4A56-912B-414EE7C44C5F}"/>
              </a:ext>
            </a:extLst>
          </p:cNvPr>
          <p:cNvSpPr/>
          <p:nvPr/>
        </p:nvSpPr>
        <p:spPr>
          <a:xfrm>
            <a:off x="7053319" y="3495675"/>
            <a:ext cx="280932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TextBox 53">
            <a:extLst>
              <a:ext uri="{FF2B5EF4-FFF2-40B4-BE49-F238E27FC236}">
                <a16:creationId xmlns:a16="http://schemas.microsoft.com/office/drawing/2014/main" id="{AB3020C6-511C-4D31-87C1-B1E88155C0D4}"/>
              </a:ext>
            </a:extLst>
          </p:cNvPr>
          <p:cNvSpPr txBox="1"/>
          <p:nvPr/>
        </p:nvSpPr>
        <p:spPr>
          <a:xfrm>
            <a:off x="7270353" y="3654952"/>
            <a:ext cx="80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3" grpId="0"/>
      <p:bldP spid="34" grpId="0" animBg="1"/>
      <p:bldP spid="35" grpId="0" animBg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/>
      <p:bldP spid="43" grpId="0"/>
      <p:bldP spid="44" grpId="0" animBg="1"/>
      <p:bldP spid="4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integrate using partial fractions, in more complex situations than in the regular </a:t>
                </a:r>
                <a:r>
                  <a:rPr lang="en-US" sz="1400" b="1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course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026D051C-3D9D-44FB-A100-699B5802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4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5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/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AFCA46F-D69A-4AA8-AA5A-D904EFF6A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1326922"/>
                <a:ext cx="2148409" cy="484428"/>
              </a:xfrm>
              <a:prstGeom prst="rect">
                <a:avLst/>
              </a:prstGeom>
              <a:blipFill>
                <a:blip r:embed="rId6"/>
                <a:stretch>
                  <a:fillRect l="-16997" t="-159494" r="-850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/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𝑙𝑛𝑥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C71475-29AA-4627-ABF0-6D24F935D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95" y="3917722"/>
                <a:ext cx="1220206" cy="484428"/>
              </a:xfrm>
              <a:prstGeom prst="rect">
                <a:avLst/>
              </a:prstGeom>
              <a:blipFill>
                <a:blip r:embed="rId7"/>
                <a:stretch>
                  <a:fillRect l="-51741" t="-159494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B090CEF-B2DC-407C-8638-170ABBC3E32C}"/>
                  </a:ext>
                </a:extLst>
              </p:cNvPr>
              <p:cNvSpPr txBox="1"/>
              <p:nvPr/>
            </p:nvSpPr>
            <p:spPr>
              <a:xfrm>
                <a:off x="1045295" y="4460647"/>
                <a:ext cx="2086405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B090CEF-B2DC-407C-8638-170ABBC3E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5" y="4460647"/>
                <a:ext cx="2086405" cy="484428"/>
              </a:xfrm>
              <a:prstGeom prst="rect">
                <a:avLst/>
              </a:prstGeom>
              <a:blipFill>
                <a:blip r:embed="rId8"/>
                <a:stretch>
                  <a:fillRect l="-30321" t="-159494" r="-292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4FD6063-1669-4182-91DD-21B34B650CEE}"/>
                  </a:ext>
                </a:extLst>
              </p:cNvPr>
              <p:cNvSpPr txBox="1"/>
              <p:nvPr/>
            </p:nvSpPr>
            <p:spPr>
              <a:xfrm>
                <a:off x="1045295" y="5003572"/>
                <a:ext cx="2091983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4FD6063-1669-4182-91DD-21B34B650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95" y="5003572"/>
                <a:ext cx="2091983" cy="484428"/>
              </a:xfrm>
              <a:prstGeom prst="rect">
                <a:avLst/>
              </a:prstGeom>
              <a:blipFill>
                <a:blip r:embed="rId9"/>
                <a:stretch>
                  <a:fillRect l="-30233" t="-159494" r="-291" b="-2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3A50984-51C1-4291-A992-E3D8472C22C2}"/>
                  </a:ext>
                </a:extLst>
              </p:cNvPr>
              <p:cNvSpPr txBox="1"/>
              <p:nvPr/>
            </p:nvSpPr>
            <p:spPr>
              <a:xfrm>
                <a:off x="5226770" y="1955572"/>
                <a:ext cx="2952218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3A50984-51C1-4291-A992-E3D8472C2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1955572"/>
                <a:ext cx="2952218" cy="414985"/>
              </a:xfrm>
              <a:prstGeom prst="rect">
                <a:avLst/>
              </a:prstGeom>
              <a:blipFill>
                <a:blip r:embed="rId10"/>
                <a:stretch>
                  <a:fillRect l="-206" r="-206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34CA760-38EB-4CA2-8537-46F656DBF0CF}"/>
                  </a:ext>
                </a:extLst>
              </p:cNvPr>
              <p:cNvSpPr txBox="1"/>
              <p:nvPr/>
            </p:nvSpPr>
            <p:spPr>
              <a:xfrm>
                <a:off x="5226770" y="2603272"/>
                <a:ext cx="288623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34CA760-38EB-4CA2-8537-46F656DB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2603272"/>
                <a:ext cx="2886239" cy="346890"/>
              </a:xfrm>
              <a:prstGeom prst="rect">
                <a:avLst/>
              </a:prstGeom>
              <a:blipFill>
                <a:blip r:embed="rId11"/>
                <a:stretch>
                  <a:fillRect l="-211" t="-3509" r="-211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CE04A4-0CAD-497C-BD07-991B272CE1C2}"/>
                  </a:ext>
                </a:extLst>
              </p:cNvPr>
              <p:cNvSpPr txBox="1"/>
              <p:nvPr/>
            </p:nvSpPr>
            <p:spPr>
              <a:xfrm>
                <a:off x="5226770" y="3203347"/>
                <a:ext cx="3056158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CE04A4-0CAD-497C-BD07-991B272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70" y="3203347"/>
                <a:ext cx="3056158" cy="346890"/>
              </a:xfrm>
              <a:prstGeom prst="rect">
                <a:avLst/>
              </a:prstGeom>
              <a:blipFill>
                <a:blip r:embed="rId12"/>
                <a:stretch>
                  <a:fillRect l="-199" t="-1754" r="-19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0C44A1E-31E6-4734-818A-0B4AB7210F4A}"/>
                  </a:ext>
                </a:extLst>
              </p:cNvPr>
              <p:cNvSpPr txBox="1"/>
              <p:nvPr/>
            </p:nvSpPr>
            <p:spPr>
              <a:xfrm>
                <a:off x="5188670" y="3812947"/>
                <a:ext cx="3137462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0C44A1E-31E6-4734-818A-0B4AB7210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70" y="3812947"/>
                <a:ext cx="3137462" cy="346890"/>
              </a:xfrm>
              <a:prstGeom prst="rect">
                <a:avLst/>
              </a:prstGeom>
              <a:blipFill>
                <a:blip r:embed="rId13"/>
                <a:stretch>
                  <a:fillRect t="-175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4C57EE2-548B-46FC-8F92-6ECFCD889DAE}"/>
                  </a:ext>
                </a:extLst>
              </p:cNvPr>
              <p:cNvSpPr txBox="1"/>
              <p:nvPr/>
            </p:nvSpPr>
            <p:spPr>
              <a:xfrm>
                <a:off x="5236295" y="4384447"/>
                <a:ext cx="2443682" cy="418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34C57EE2-548B-46FC-8F92-6ECFCD889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95" y="4384447"/>
                <a:ext cx="2443682" cy="418641"/>
              </a:xfrm>
              <a:prstGeom prst="rect">
                <a:avLst/>
              </a:prstGeom>
              <a:blipFill>
                <a:blip r:embed="rId14"/>
                <a:stretch>
                  <a:fillRect l="-249" r="-249"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54">
            <a:extLst>
              <a:ext uri="{FF2B5EF4-FFF2-40B4-BE49-F238E27FC236}">
                <a16:creationId xmlns:a16="http://schemas.microsoft.com/office/drawing/2014/main" id="{0F8EC9F7-ECFB-45F8-BE23-283B9609B006}"/>
              </a:ext>
            </a:extLst>
          </p:cNvPr>
          <p:cNvSpPr/>
          <p:nvPr/>
        </p:nvSpPr>
        <p:spPr>
          <a:xfrm flipH="1">
            <a:off x="5010149" y="1543050"/>
            <a:ext cx="357244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46089965-1108-4559-A173-58A0345A1F28}"/>
              </a:ext>
            </a:extLst>
          </p:cNvPr>
          <p:cNvSpPr txBox="1"/>
          <p:nvPr/>
        </p:nvSpPr>
        <p:spPr>
          <a:xfrm>
            <a:off x="3705225" y="1578502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now know these integrals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54">
            <a:extLst>
              <a:ext uri="{FF2B5EF4-FFF2-40B4-BE49-F238E27FC236}">
                <a16:creationId xmlns:a16="http://schemas.microsoft.com/office/drawing/2014/main" id="{BE932B57-4451-4C34-BEFD-B0BCA85B00A9}"/>
              </a:ext>
            </a:extLst>
          </p:cNvPr>
          <p:cNvSpPr/>
          <p:nvPr/>
        </p:nvSpPr>
        <p:spPr>
          <a:xfrm flipH="1">
            <a:off x="5029199" y="2162175"/>
            <a:ext cx="371476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0" name="Arc 54">
            <a:extLst>
              <a:ext uri="{FF2B5EF4-FFF2-40B4-BE49-F238E27FC236}">
                <a16:creationId xmlns:a16="http://schemas.microsoft.com/office/drawing/2014/main" id="{F2EE8033-13CC-4CB7-A7E8-24880747DC5F}"/>
              </a:ext>
            </a:extLst>
          </p:cNvPr>
          <p:cNvSpPr/>
          <p:nvPr/>
        </p:nvSpPr>
        <p:spPr>
          <a:xfrm flipH="1">
            <a:off x="5010149" y="2790825"/>
            <a:ext cx="357244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1" name="Arc 54">
            <a:extLst>
              <a:ext uri="{FF2B5EF4-FFF2-40B4-BE49-F238E27FC236}">
                <a16:creationId xmlns:a16="http://schemas.microsoft.com/office/drawing/2014/main" id="{AE5E6A9C-71B7-43B2-A0FF-EE90729D52BA}"/>
              </a:ext>
            </a:extLst>
          </p:cNvPr>
          <p:cNvSpPr/>
          <p:nvPr/>
        </p:nvSpPr>
        <p:spPr>
          <a:xfrm flipH="1">
            <a:off x="5048249" y="3400425"/>
            <a:ext cx="371476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2" name="Arc 54">
            <a:extLst>
              <a:ext uri="{FF2B5EF4-FFF2-40B4-BE49-F238E27FC236}">
                <a16:creationId xmlns:a16="http://schemas.microsoft.com/office/drawing/2014/main" id="{3A099B06-6271-49E9-8830-D18D358246AF}"/>
              </a:ext>
            </a:extLst>
          </p:cNvPr>
          <p:cNvSpPr/>
          <p:nvPr/>
        </p:nvSpPr>
        <p:spPr>
          <a:xfrm flipH="1">
            <a:off x="5010149" y="4029076"/>
            <a:ext cx="371475" cy="5524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7DC9A560-0088-4950-AD31-4F71B845035A}"/>
              </a:ext>
            </a:extLst>
          </p:cNvPr>
          <p:cNvSpPr txBox="1"/>
          <p:nvPr/>
        </p:nvSpPr>
        <p:spPr>
          <a:xfrm>
            <a:off x="3895725" y="2216677"/>
            <a:ext cx="122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C59950-856C-4A1A-8B4A-6CA01ACEB3D9}"/>
              </a:ext>
            </a:extLst>
          </p:cNvPr>
          <p:cNvSpPr txBox="1"/>
          <p:nvPr/>
        </p:nvSpPr>
        <p:spPr>
          <a:xfrm>
            <a:off x="3371851" y="2721502"/>
            <a:ext cx="1828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Look at the target – we need to find a way to group the first 2 terms, so they will need to have the same coefficient</a:t>
            </a:r>
            <a:endParaRPr lang="en-GB" sz="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E7AEC2-7849-4114-9453-C308E986B7A8}"/>
              </a:ext>
            </a:extLst>
          </p:cNvPr>
          <p:cNvSpPr/>
          <p:nvPr/>
        </p:nvSpPr>
        <p:spPr>
          <a:xfrm>
            <a:off x="1362075" y="2743200"/>
            <a:ext cx="904875" cy="5429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44AE483-7C9E-4A77-84E9-33765BC1E80C}"/>
              </a:ext>
            </a:extLst>
          </p:cNvPr>
          <p:cNvSpPr/>
          <p:nvPr/>
        </p:nvSpPr>
        <p:spPr>
          <a:xfrm>
            <a:off x="5372100" y="2562225"/>
            <a:ext cx="1466849" cy="4286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F5B9862-4FD0-4959-9AF6-F2D305AB9BFD}"/>
              </a:ext>
            </a:extLst>
          </p:cNvPr>
          <p:cNvSpPr/>
          <p:nvPr/>
        </p:nvSpPr>
        <p:spPr>
          <a:xfrm>
            <a:off x="5381625" y="2562225"/>
            <a:ext cx="409576" cy="4095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A9AB682-ABFD-4350-8818-25FF4FE02CC5}"/>
              </a:ext>
            </a:extLst>
          </p:cNvPr>
          <p:cNvSpPr/>
          <p:nvPr/>
        </p:nvSpPr>
        <p:spPr>
          <a:xfrm>
            <a:off x="5362575" y="3190875"/>
            <a:ext cx="590550" cy="4095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3">
            <a:extLst>
              <a:ext uri="{FF2B5EF4-FFF2-40B4-BE49-F238E27FC236}">
                <a16:creationId xmlns:a16="http://schemas.microsoft.com/office/drawing/2014/main" id="{95F10BED-C552-414F-903A-455F1616D264}"/>
              </a:ext>
            </a:extLst>
          </p:cNvPr>
          <p:cNvSpPr txBox="1"/>
          <p:nvPr/>
        </p:nvSpPr>
        <p:spPr>
          <a:xfrm>
            <a:off x="3514725" y="3588277"/>
            <a:ext cx="1619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580EDDAF-E2C7-4A3D-AF26-A3C491A5FF82}"/>
              </a:ext>
            </a:extLst>
          </p:cNvPr>
          <p:cNvSpPr txBox="1"/>
          <p:nvPr/>
        </p:nvSpPr>
        <p:spPr>
          <a:xfrm>
            <a:off x="3743325" y="4007377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the first 2 terms using the division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84D48D3-0D6D-45CF-9D74-6239191CE4F6}"/>
                  </a:ext>
                </a:extLst>
              </p:cNvPr>
              <p:cNvSpPr txBox="1"/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𝐴𝑙𝑛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𝐵𝑎𝑟𝑐𝑡𝑎𝑛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84D48D3-0D6D-45CF-9D74-6239191CE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" y="2799761"/>
                <a:ext cx="3299814" cy="484428"/>
              </a:xfrm>
              <a:prstGeom prst="rect">
                <a:avLst/>
              </a:prstGeom>
              <a:blipFill>
                <a:blip r:embed="rId15"/>
                <a:stretch>
                  <a:fillRect l="-18854" t="-156250" b="-2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0EB74CA-D2EE-46F5-915D-858A2476E4BC}"/>
              </a:ext>
            </a:extLst>
          </p:cNvPr>
          <p:cNvSpPr/>
          <p:nvPr/>
        </p:nvSpPr>
        <p:spPr>
          <a:xfrm>
            <a:off x="1333500" y="3914775"/>
            <a:ext cx="942975" cy="4667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F3B50D5-D343-4798-8485-DA2FE6C91364}"/>
              </a:ext>
            </a:extLst>
          </p:cNvPr>
          <p:cNvSpPr/>
          <p:nvPr/>
        </p:nvSpPr>
        <p:spPr>
          <a:xfrm>
            <a:off x="1047750" y="4448175"/>
            <a:ext cx="1819275" cy="4667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A34EAB1-242E-45B7-B2CE-B4FEA6B9B26D}"/>
              </a:ext>
            </a:extLst>
          </p:cNvPr>
          <p:cNvSpPr/>
          <p:nvPr/>
        </p:nvSpPr>
        <p:spPr>
          <a:xfrm>
            <a:off x="1047750" y="4981575"/>
            <a:ext cx="1819275" cy="4667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B5C97FC-5D5C-4402-9CD1-5BDA5AB26AAB}"/>
              </a:ext>
            </a:extLst>
          </p:cNvPr>
          <p:cNvSpPr/>
          <p:nvPr/>
        </p:nvSpPr>
        <p:spPr>
          <a:xfrm>
            <a:off x="5667375" y="1333500"/>
            <a:ext cx="266700" cy="4667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2B5532D-A63E-4B48-81CA-209F1EBEEF95}"/>
              </a:ext>
            </a:extLst>
          </p:cNvPr>
          <p:cNvSpPr/>
          <p:nvPr/>
        </p:nvSpPr>
        <p:spPr>
          <a:xfrm>
            <a:off x="5562600" y="2057401"/>
            <a:ext cx="304800" cy="2476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F068EF9-4A9F-44C9-94D7-D024FE2C4EE4}"/>
              </a:ext>
            </a:extLst>
          </p:cNvPr>
          <p:cNvSpPr/>
          <p:nvPr/>
        </p:nvSpPr>
        <p:spPr>
          <a:xfrm>
            <a:off x="6000750" y="1333501"/>
            <a:ext cx="495300" cy="466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B6C97AC4-8D1C-4165-8C92-3488B36EF440}"/>
              </a:ext>
            </a:extLst>
          </p:cNvPr>
          <p:cNvSpPr/>
          <p:nvPr/>
        </p:nvSpPr>
        <p:spPr>
          <a:xfrm>
            <a:off x="6591300" y="1333501"/>
            <a:ext cx="495300" cy="466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22B52D6-A00E-4B67-A05B-068C48936838}"/>
              </a:ext>
            </a:extLst>
          </p:cNvPr>
          <p:cNvSpPr/>
          <p:nvPr/>
        </p:nvSpPr>
        <p:spPr>
          <a:xfrm>
            <a:off x="5981699" y="1933576"/>
            <a:ext cx="847725" cy="4286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ADB2D67-84F8-400D-AD3A-A5F7441C8367}"/>
              </a:ext>
            </a:extLst>
          </p:cNvPr>
          <p:cNvSpPr/>
          <p:nvPr/>
        </p:nvSpPr>
        <p:spPr>
          <a:xfrm>
            <a:off x="6962774" y="1933576"/>
            <a:ext cx="847725" cy="4286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53">
                <a:extLst>
                  <a:ext uri="{FF2B5EF4-FFF2-40B4-BE49-F238E27FC236}">
                    <a16:creationId xmlns:a16="http://schemas.microsoft.com/office/drawing/2014/main" id="{A0C3349B-6FDB-4EC3-BECB-4005D723AA76}"/>
                  </a:ext>
                </a:extLst>
              </p:cNvPr>
              <p:cNvSpPr txBox="1"/>
              <p:nvPr/>
            </p:nvSpPr>
            <p:spPr>
              <a:xfrm>
                <a:off x="5191124" y="5121802"/>
                <a:ext cx="2381251" cy="44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53">
                <a:extLst>
                  <a:ext uri="{FF2B5EF4-FFF2-40B4-BE49-F238E27FC236}">
                    <a16:creationId xmlns:a16="http://schemas.microsoft.com/office/drawing/2014/main" id="{A0C3349B-6FDB-4EC3-BECB-4005D723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24" y="5121802"/>
                <a:ext cx="2381251" cy="441659"/>
              </a:xfrm>
              <a:prstGeom prst="rect">
                <a:avLst/>
              </a:prstGeom>
              <a:blipFill>
                <a:blip r:embed="rId16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1" grpId="0"/>
      <p:bldP spid="46" grpId="0" animBg="1"/>
      <p:bldP spid="47" grpId="0"/>
      <p:bldP spid="48" grpId="0" animBg="1"/>
      <p:bldP spid="50" grpId="0" animBg="1"/>
      <p:bldP spid="51" grpId="0" animBg="1"/>
      <p:bldP spid="52" grpId="0" animBg="1"/>
      <p:bldP spid="53" grpId="0"/>
      <p:bldP spid="54" grpId="0"/>
      <p:bldP spid="5" grpId="0" animBg="1"/>
      <p:bldP spid="5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/>
      <p:bldP spid="59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/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/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FF69C3E-9CC7-497D-8F7B-3671D730EA5C}"/>
              </a:ext>
            </a:extLst>
          </p:cNvPr>
          <p:cNvCxnSpPr>
            <a:cxnSpLocks/>
          </p:cNvCxnSpPr>
          <p:nvPr/>
        </p:nvCxnSpPr>
        <p:spPr>
          <a:xfrm>
            <a:off x="3657206" y="2477776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6161C90E-DDBD-4A21-955B-3772D31BDB63}"/>
              </a:ext>
            </a:extLst>
          </p:cNvPr>
          <p:cNvSpPr txBox="1"/>
          <p:nvPr/>
        </p:nvSpPr>
        <p:spPr>
          <a:xfrm>
            <a:off x="3362325" y="2530463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numerator has a higher/equal power than the denominator, this is an improper fraction and a constant can be taken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/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/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blipFill>
                <a:blip r:embed="rId8"/>
                <a:stretch>
                  <a:fillRect l="-433" t="-1961" r="-1732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/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/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blipFill>
                <a:blip r:embed="rId10"/>
                <a:stretch>
                  <a:fillRect r="-13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/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blipFill>
                <a:blip r:embed="rId11"/>
                <a:stretch>
                  <a:fillRect r="-13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54">
            <a:extLst>
              <a:ext uri="{FF2B5EF4-FFF2-40B4-BE49-F238E27FC236}">
                <a16:creationId xmlns:a16="http://schemas.microsoft.com/office/drawing/2014/main" id="{0854B8F1-5FD9-4CDA-A0EF-DC9E7E9EB89D}"/>
              </a:ext>
            </a:extLst>
          </p:cNvPr>
          <p:cNvSpPr/>
          <p:nvPr/>
        </p:nvSpPr>
        <p:spPr>
          <a:xfrm>
            <a:off x="7672444" y="38100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916268DB-2798-4386-861B-48589484D2BC}"/>
              </a:ext>
            </a:extLst>
          </p:cNvPr>
          <p:cNvSpPr txBox="1"/>
          <p:nvPr/>
        </p:nvSpPr>
        <p:spPr>
          <a:xfrm>
            <a:off x="5803503" y="1664227"/>
            <a:ext cx="12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54">
            <a:extLst>
              <a:ext uri="{FF2B5EF4-FFF2-40B4-BE49-F238E27FC236}">
                <a16:creationId xmlns:a16="http://schemas.microsoft.com/office/drawing/2014/main" id="{337B0F7F-A52F-4D15-ACBB-6198C4B875A3}"/>
              </a:ext>
            </a:extLst>
          </p:cNvPr>
          <p:cNvSpPr/>
          <p:nvPr/>
        </p:nvSpPr>
        <p:spPr>
          <a:xfrm>
            <a:off x="8215369" y="436245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Arc 54">
            <a:extLst>
              <a:ext uri="{FF2B5EF4-FFF2-40B4-BE49-F238E27FC236}">
                <a16:creationId xmlns:a16="http://schemas.microsoft.com/office/drawing/2014/main" id="{EECB7CF7-9C58-42B5-9624-9AF9DE9EDE22}"/>
              </a:ext>
            </a:extLst>
          </p:cNvPr>
          <p:cNvSpPr/>
          <p:nvPr/>
        </p:nvSpPr>
        <p:spPr>
          <a:xfrm>
            <a:off x="8224894" y="492442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C0F72BA9-2E47-4D26-91E9-578243594F68}"/>
              </a:ext>
            </a:extLst>
          </p:cNvPr>
          <p:cNvSpPr/>
          <p:nvPr/>
        </p:nvSpPr>
        <p:spPr>
          <a:xfrm>
            <a:off x="5576944" y="16383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/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Multiply all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blipFill>
                <a:blip r:embed="rId1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3">
            <a:extLst>
              <a:ext uri="{FF2B5EF4-FFF2-40B4-BE49-F238E27FC236}">
                <a16:creationId xmlns:a16="http://schemas.microsoft.com/office/drawing/2014/main" id="{C387F461-2122-4F4B-B6F5-846645B5768D}"/>
              </a:ext>
            </a:extLst>
          </p:cNvPr>
          <p:cNvSpPr txBox="1"/>
          <p:nvPr/>
        </p:nvSpPr>
        <p:spPr>
          <a:xfrm>
            <a:off x="8432403" y="4445527"/>
            <a:ext cx="71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F50E8A28-D225-42F3-BBDD-762D627F1F0E}"/>
              </a:ext>
            </a:extLst>
          </p:cNvPr>
          <p:cNvSpPr txBox="1"/>
          <p:nvPr/>
        </p:nvSpPr>
        <p:spPr>
          <a:xfrm>
            <a:off x="8432403" y="4864627"/>
            <a:ext cx="71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DB0488-07F7-4F20-A893-F91C119EB307}"/>
              </a:ext>
            </a:extLst>
          </p:cNvPr>
          <p:cNvSpPr/>
          <p:nvPr/>
        </p:nvSpPr>
        <p:spPr>
          <a:xfrm>
            <a:off x="3743326" y="5381625"/>
            <a:ext cx="228600" cy="219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565ABF5-2992-4BD6-8B36-35E365521673}"/>
              </a:ext>
            </a:extLst>
          </p:cNvPr>
          <p:cNvSpPr/>
          <p:nvPr/>
        </p:nvSpPr>
        <p:spPr>
          <a:xfrm>
            <a:off x="4305300" y="5381625"/>
            <a:ext cx="266699" cy="2190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/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Comparing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/>
              <p:nvPr/>
            </p:nvSpPr>
            <p:spPr>
              <a:xfrm>
                <a:off x="4119562" y="6048375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62" y="6048375"/>
                <a:ext cx="420436" cy="184666"/>
              </a:xfrm>
              <a:prstGeom prst="rect">
                <a:avLst/>
              </a:prstGeom>
              <a:blipFill>
                <a:blip r:embed="rId14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1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E3FA021-9A22-405F-A403-4D9B513A2CCC}"/>
              </a:ext>
            </a:extLst>
          </p:cNvPr>
          <p:cNvSpPr/>
          <p:nvPr/>
        </p:nvSpPr>
        <p:spPr>
          <a:xfrm>
            <a:off x="5295900" y="4557713"/>
            <a:ext cx="1476375" cy="1476375"/>
          </a:xfrm>
          <a:custGeom>
            <a:avLst/>
            <a:gdLst>
              <a:gd name="connsiteX0" fmla="*/ 0 w 1476375"/>
              <a:gd name="connsiteY0" fmla="*/ 0 h 1476375"/>
              <a:gd name="connsiteX1" fmla="*/ 66675 w 1476375"/>
              <a:gd name="connsiteY1" fmla="*/ 109537 h 1476375"/>
              <a:gd name="connsiteX2" fmla="*/ 266700 w 1476375"/>
              <a:gd name="connsiteY2" fmla="*/ 333375 h 1476375"/>
              <a:gd name="connsiteX3" fmla="*/ 519113 w 1476375"/>
              <a:gd name="connsiteY3" fmla="*/ 590550 h 1476375"/>
              <a:gd name="connsiteX4" fmla="*/ 752475 w 1476375"/>
              <a:gd name="connsiteY4" fmla="*/ 742950 h 1476375"/>
              <a:gd name="connsiteX5" fmla="*/ 1009650 w 1476375"/>
              <a:gd name="connsiteY5" fmla="*/ 895350 h 1476375"/>
              <a:gd name="connsiteX6" fmla="*/ 1343025 w 1476375"/>
              <a:gd name="connsiteY6" fmla="*/ 1038225 h 1476375"/>
              <a:gd name="connsiteX7" fmla="*/ 1476375 w 1476375"/>
              <a:gd name="connsiteY7" fmla="*/ 1076325 h 1476375"/>
              <a:gd name="connsiteX8" fmla="*/ 1476375 w 1476375"/>
              <a:gd name="connsiteY8" fmla="*/ 1476375 h 1476375"/>
              <a:gd name="connsiteX9" fmla="*/ 0 w 1476375"/>
              <a:gd name="connsiteY9" fmla="*/ 1471612 h 1476375"/>
              <a:gd name="connsiteX10" fmla="*/ 0 w 1476375"/>
              <a:gd name="connsiteY10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6375" h="1476375">
                <a:moveTo>
                  <a:pt x="0" y="0"/>
                </a:moveTo>
                <a:lnTo>
                  <a:pt x="66675" y="109537"/>
                </a:lnTo>
                <a:lnTo>
                  <a:pt x="266700" y="333375"/>
                </a:lnTo>
                <a:lnTo>
                  <a:pt x="519113" y="590550"/>
                </a:lnTo>
                <a:lnTo>
                  <a:pt x="752475" y="742950"/>
                </a:lnTo>
                <a:lnTo>
                  <a:pt x="1009650" y="895350"/>
                </a:lnTo>
                <a:lnTo>
                  <a:pt x="1343025" y="1038225"/>
                </a:lnTo>
                <a:lnTo>
                  <a:pt x="1476375" y="1076325"/>
                </a:lnTo>
                <a:lnTo>
                  <a:pt x="1476375" y="1476375"/>
                </a:lnTo>
                <a:lnTo>
                  <a:pt x="0" y="147161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DA7C205-CE07-4084-AD92-409C23C4317E}"/>
              </a:ext>
            </a:extLst>
          </p:cNvPr>
          <p:cNvSpPr/>
          <p:nvPr/>
        </p:nvSpPr>
        <p:spPr>
          <a:xfrm>
            <a:off x="2257425" y="4562475"/>
            <a:ext cx="476250" cy="1471613"/>
          </a:xfrm>
          <a:custGeom>
            <a:avLst/>
            <a:gdLst>
              <a:gd name="connsiteX0" fmla="*/ 0 w 476250"/>
              <a:gd name="connsiteY0" fmla="*/ 1471613 h 1471613"/>
              <a:gd name="connsiteX1" fmla="*/ 476250 w 476250"/>
              <a:gd name="connsiteY1" fmla="*/ 1471613 h 1471613"/>
              <a:gd name="connsiteX2" fmla="*/ 476250 w 476250"/>
              <a:gd name="connsiteY2" fmla="*/ 542925 h 1471613"/>
              <a:gd name="connsiteX3" fmla="*/ 257175 w 476250"/>
              <a:gd name="connsiteY3" fmla="*/ 333375 h 1471613"/>
              <a:gd name="connsiteX4" fmla="*/ 123825 w 476250"/>
              <a:gd name="connsiteY4" fmla="*/ 161925 h 1471613"/>
              <a:gd name="connsiteX5" fmla="*/ 4763 w 476250"/>
              <a:gd name="connsiteY5" fmla="*/ 0 h 1471613"/>
              <a:gd name="connsiteX6" fmla="*/ 0 w 476250"/>
              <a:gd name="connsiteY6" fmla="*/ 1471613 h 14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1471613">
                <a:moveTo>
                  <a:pt x="0" y="1471613"/>
                </a:moveTo>
                <a:lnTo>
                  <a:pt x="476250" y="1471613"/>
                </a:lnTo>
                <a:lnTo>
                  <a:pt x="476250" y="542925"/>
                </a:lnTo>
                <a:lnTo>
                  <a:pt x="257175" y="333375"/>
                </a:lnTo>
                <a:lnTo>
                  <a:pt x="123825" y="161925"/>
                </a:lnTo>
                <a:lnTo>
                  <a:pt x="4763" y="0"/>
                </a:lnTo>
                <a:cubicBezTo>
                  <a:pt x="3175" y="490538"/>
                  <a:pt x="1588" y="981075"/>
                  <a:pt x="0" y="1471613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F2C4CE2-6944-49DB-A75E-AB252CF4036B}"/>
                  </a:ext>
                </a:extLst>
              </p:cNvPr>
              <p:cNvSpPr txBox="1"/>
              <p:nvPr/>
            </p:nvSpPr>
            <p:spPr>
              <a:xfrm>
                <a:off x="2405949" y="541795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F2C4CE2-6944-49DB-A75E-AB252CF40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49" y="5417957"/>
                <a:ext cx="184398" cy="215444"/>
              </a:xfrm>
              <a:prstGeom prst="rect">
                <a:avLst/>
              </a:prstGeom>
              <a:blipFill>
                <a:blip r:embed="rId2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151B7F-2AD5-46EF-BC3B-E1AF4F404A54}"/>
              </a:ext>
            </a:extLst>
          </p:cNvPr>
          <p:cNvSpPr/>
          <p:nvPr/>
        </p:nvSpPr>
        <p:spPr>
          <a:xfrm>
            <a:off x="5708650" y="1841500"/>
            <a:ext cx="2022475" cy="1479550"/>
          </a:xfrm>
          <a:custGeom>
            <a:avLst/>
            <a:gdLst>
              <a:gd name="connsiteX0" fmla="*/ 0 w 2022475"/>
              <a:gd name="connsiteY0" fmla="*/ 0 h 1479550"/>
              <a:gd name="connsiteX1" fmla="*/ 76200 w 2022475"/>
              <a:gd name="connsiteY1" fmla="*/ 111125 h 1479550"/>
              <a:gd name="connsiteX2" fmla="*/ 206375 w 2022475"/>
              <a:gd name="connsiteY2" fmla="*/ 279400 h 1479550"/>
              <a:gd name="connsiteX3" fmla="*/ 320675 w 2022475"/>
              <a:gd name="connsiteY3" fmla="*/ 412750 h 1479550"/>
              <a:gd name="connsiteX4" fmla="*/ 457200 w 2022475"/>
              <a:gd name="connsiteY4" fmla="*/ 539750 h 1479550"/>
              <a:gd name="connsiteX5" fmla="*/ 606425 w 2022475"/>
              <a:gd name="connsiteY5" fmla="*/ 647700 h 1479550"/>
              <a:gd name="connsiteX6" fmla="*/ 730250 w 2022475"/>
              <a:gd name="connsiteY6" fmla="*/ 746125 h 1479550"/>
              <a:gd name="connsiteX7" fmla="*/ 908050 w 2022475"/>
              <a:gd name="connsiteY7" fmla="*/ 857250 h 1479550"/>
              <a:gd name="connsiteX8" fmla="*/ 1139825 w 2022475"/>
              <a:gd name="connsiteY8" fmla="*/ 971550 h 1479550"/>
              <a:gd name="connsiteX9" fmla="*/ 1349375 w 2022475"/>
              <a:gd name="connsiteY9" fmla="*/ 1047750 h 1479550"/>
              <a:gd name="connsiteX10" fmla="*/ 1597025 w 2022475"/>
              <a:gd name="connsiteY10" fmla="*/ 1130300 h 1479550"/>
              <a:gd name="connsiteX11" fmla="*/ 1851025 w 2022475"/>
              <a:gd name="connsiteY11" fmla="*/ 1181100 h 1479550"/>
              <a:gd name="connsiteX12" fmla="*/ 2019300 w 2022475"/>
              <a:gd name="connsiteY12" fmla="*/ 1203325 h 1479550"/>
              <a:gd name="connsiteX13" fmla="*/ 2022475 w 2022475"/>
              <a:gd name="connsiteY13" fmla="*/ 1479550 h 1479550"/>
              <a:gd name="connsiteX14" fmla="*/ 9525 w 2022475"/>
              <a:gd name="connsiteY14" fmla="*/ 1476375 h 1479550"/>
              <a:gd name="connsiteX15" fmla="*/ 0 w 2022475"/>
              <a:gd name="connsiteY15" fmla="*/ 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2475" h="1479550">
                <a:moveTo>
                  <a:pt x="0" y="0"/>
                </a:moveTo>
                <a:lnTo>
                  <a:pt x="76200" y="111125"/>
                </a:lnTo>
                <a:lnTo>
                  <a:pt x="206375" y="279400"/>
                </a:lnTo>
                <a:lnTo>
                  <a:pt x="320675" y="412750"/>
                </a:lnTo>
                <a:lnTo>
                  <a:pt x="457200" y="539750"/>
                </a:lnTo>
                <a:lnTo>
                  <a:pt x="606425" y="647700"/>
                </a:lnTo>
                <a:lnTo>
                  <a:pt x="730250" y="746125"/>
                </a:lnTo>
                <a:lnTo>
                  <a:pt x="908050" y="857250"/>
                </a:lnTo>
                <a:lnTo>
                  <a:pt x="1139825" y="971550"/>
                </a:lnTo>
                <a:lnTo>
                  <a:pt x="1349375" y="1047750"/>
                </a:lnTo>
                <a:lnTo>
                  <a:pt x="1597025" y="1130300"/>
                </a:lnTo>
                <a:lnTo>
                  <a:pt x="1851025" y="1181100"/>
                </a:lnTo>
                <a:lnTo>
                  <a:pt x="2019300" y="1203325"/>
                </a:lnTo>
                <a:cubicBezTo>
                  <a:pt x="2020358" y="1295400"/>
                  <a:pt x="2021417" y="1387475"/>
                  <a:pt x="2022475" y="1479550"/>
                </a:cubicBezTo>
                <a:lnTo>
                  <a:pt x="9525" y="1476375"/>
                </a:lnTo>
                <a:cubicBezTo>
                  <a:pt x="7408" y="988483"/>
                  <a:pt x="5292" y="500592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area indicated to the right.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82E838-EE1F-4320-B184-2AD17FBA1687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FBD3CB5-C769-4C42-831E-5255DEE2CF94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5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5F239FA0-DC28-44B6-98C5-3F07B72F262B}"/>
              </a:ext>
            </a:extLst>
          </p:cNvPr>
          <p:cNvSpPr/>
          <p:nvPr/>
        </p:nvSpPr>
        <p:spPr>
          <a:xfrm rot="10800000">
            <a:off x="5382402" y="-1627803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/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blipFill>
                <a:blip r:embed="rId6"/>
                <a:stretch>
                  <a:fillRect l="-550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/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E7E5AF4-D4BC-47DD-A4C5-9B7F2539F7E5}"/>
              </a:ext>
            </a:extLst>
          </p:cNvPr>
          <p:cNvCxnSpPr>
            <a:cxnSpLocks/>
          </p:cNvCxnSpPr>
          <p:nvPr/>
        </p:nvCxnSpPr>
        <p:spPr>
          <a:xfrm flipV="1">
            <a:off x="2255950" y="4001240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86A9D52-F30B-4F4D-A3BA-7502AA9D2F52}"/>
              </a:ext>
            </a:extLst>
          </p:cNvPr>
          <p:cNvCxnSpPr>
            <a:cxnSpLocks/>
          </p:cNvCxnSpPr>
          <p:nvPr/>
        </p:nvCxnSpPr>
        <p:spPr>
          <a:xfrm rot="5400000" flipV="1">
            <a:off x="3242854" y="4961511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F358055-85DA-41E4-945E-C535999E2631}"/>
                  </a:ext>
                </a:extLst>
              </p:cNvPr>
              <p:cNvSpPr txBox="1"/>
              <p:nvPr/>
            </p:nvSpPr>
            <p:spPr>
              <a:xfrm>
                <a:off x="4342203" y="590549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F358055-85DA-41E4-945E-C535999E2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03" y="5905499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F3F28DA-4801-4249-854E-8C2F6D4C06F1}"/>
                  </a:ext>
                </a:extLst>
              </p:cNvPr>
              <p:cNvSpPr txBox="1"/>
              <p:nvPr/>
            </p:nvSpPr>
            <p:spPr>
              <a:xfrm>
                <a:off x="2186409" y="3749705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F3F28DA-4801-4249-854E-8C2F6D4C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749705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34783" r="-2608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65D8148-B9DB-44B8-93D2-126E96459D90}"/>
                  </a:ext>
                </a:extLst>
              </p:cNvPr>
              <p:cNvSpPr txBox="1"/>
              <p:nvPr/>
            </p:nvSpPr>
            <p:spPr>
              <a:xfrm>
                <a:off x="2105030" y="6029787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65D8148-B9DB-44B8-93D2-126E9645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0" y="6029787"/>
                <a:ext cx="130754" cy="215444"/>
              </a:xfrm>
              <a:prstGeom prst="rect">
                <a:avLst/>
              </a:prstGeom>
              <a:blipFill>
                <a:blip r:embed="rId10"/>
                <a:stretch>
                  <a:fillRect l="-45455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F60A2D-AB2B-4718-A6C4-E5452FC2B587}"/>
                  </a:ext>
                </a:extLst>
              </p:cNvPr>
              <p:cNvSpPr txBox="1"/>
              <p:nvPr/>
            </p:nvSpPr>
            <p:spPr>
              <a:xfrm>
                <a:off x="1457808" y="4050789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F60A2D-AB2B-4718-A6C4-E5452FC2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08" y="4050789"/>
                <a:ext cx="660502" cy="215444"/>
              </a:xfrm>
              <a:prstGeom prst="rect">
                <a:avLst/>
              </a:prstGeom>
              <a:blipFill>
                <a:blip r:embed="rId11"/>
                <a:stretch>
                  <a:fillRect l="-555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B93A54EA-3FC6-4F41-997C-905E94DA2EED}"/>
              </a:ext>
            </a:extLst>
          </p:cNvPr>
          <p:cNvCxnSpPr>
            <a:cxnSpLocks/>
          </p:cNvCxnSpPr>
          <p:nvPr/>
        </p:nvCxnSpPr>
        <p:spPr>
          <a:xfrm flipV="1">
            <a:off x="5296692" y="399398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1DD7C1C-DB54-4A2C-9A59-5C6D5ADEE4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283596" y="495425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2FB1022-0A36-45BD-9F04-026DA8B6AFB3}"/>
                  </a:ext>
                </a:extLst>
              </p:cNvPr>
              <p:cNvSpPr txBox="1"/>
              <p:nvPr/>
            </p:nvSpPr>
            <p:spPr>
              <a:xfrm>
                <a:off x="7382945" y="58982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2FB1022-0A36-45BD-9F04-026DA8B6A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945" y="5898242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5C0BDFD-8032-4B15-8B85-3CBD7968A386}"/>
                  </a:ext>
                </a:extLst>
              </p:cNvPr>
              <p:cNvSpPr txBox="1"/>
              <p:nvPr/>
            </p:nvSpPr>
            <p:spPr>
              <a:xfrm>
                <a:off x="5227151" y="37424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5C0BDFD-8032-4B15-8B85-3CBD7968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51" y="3742448"/>
                <a:ext cx="144142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3733FCE-CC63-4850-ADA9-15C4A753AA49}"/>
                  </a:ext>
                </a:extLst>
              </p:cNvPr>
              <p:cNvSpPr txBox="1"/>
              <p:nvPr/>
            </p:nvSpPr>
            <p:spPr>
              <a:xfrm>
                <a:off x="5145772" y="602253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3733FCE-CC63-4850-ADA9-15C4A753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72" y="6022530"/>
                <a:ext cx="130754" cy="215444"/>
              </a:xfrm>
              <a:prstGeom prst="rect">
                <a:avLst/>
              </a:prstGeom>
              <a:blipFill>
                <a:blip r:embed="rId10"/>
                <a:stretch>
                  <a:fillRect l="-45455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5EF4F0-12A2-4151-A9D1-EA47DF6426AA}"/>
                  </a:ext>
                </a:extLst>
              </p:cNvPr>
              <p:cNvSpPr txBox="1"/>
              <p:nvPr/>
            </p:nvSpPr>
            <p:spPr>
              <a:xfrm>
                <a:off x="4498550" y="404353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5EF4F0-12A2-4151-A9D1-EA47DF64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50" y="4043532"/>
                <a:ext cx="660502" cy="215444"/>
              </a:xfrm>
              <a:prstGeom prst="rect">
                <a:avLst/>
              </a:prstGeom>
              <a:blipFill>
                <a:blip r:embed="rId13"/>
                <a:stretch>
                  <a:fillRect l="-648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6BC331E-02D4-4FCB-8FDC-D1335F7C5CAD}"/>
                  </a:ext>
                </a:extLst>
              </p:cNvPr>
              <p:cNvSpPr txBox="1"/>
              <p:nvPr/>
            </p:nvSpPr>
            <p:spPr>
              <a:xfrm>
                <a:off x="5809030" y="5521306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6BC331E-02D4-4FCB-8FDC-D1335F7C5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30" y="5521306"/>
                <a:ext cx="184398" cy="215444"/>
              </a:xfrm>
              <a:prstGeom prst="rect">
                <a:avLst/>
              </a:prstGeom>
              <a:blipFill>
                <a:blip r:embed="rId3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CC3D739-BBE9-4F97-AB5C-6456A30C0818}"/>
                  </a:ext>
                </a:extLst>
              </p:cNvPr>
              <p:cNvSpPr txBox="1"/>
              <p:nvPr/>
            </p:nvSpPr>
            <p:spPr>
              <a:xfrm>
                <a:off x="2684465" y="6029908"/>
                <a:ext cx="114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CC3D739-BBE9-4F97-AB5C-6456A30C0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65" y="6029908"/>
                <a:ext cx="114968" cy="215444"/>
              </a:xfrm>
              <a:prstGeom prst="rect">
                <a:avLst/>
              </a:prstGeom>
              <a:blipFill>
                <a:blip r:embed="rId14"/>
                <a:stretch>
                  <a:fillRect l="-31579" r="-26316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32E6CDA-B616-4E83-87E7-CB2F63372DF4}"/>
                  </a:ext>
                </a:extLst>
              </p:cNvPr>
              <p:cNvSpPr txBox="1"/>
              <p:nvPr/>
            </p:nvSpPr>
            <p:spPr>
              <a:xfrm>
                <a:off x="6705959" y="6011246"/>
                <a:ext cx="114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32E6CDA-B616-4E83-87E7-CB2F63372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59" y="6011246"/>
                <a:ext cx="114968" cy="215444"/>
              </a:xfrm>
              <a:prstGeom prst="rect">
                <a:avLst/>
              </a:prstGeom>
              <a:blipFill>
                <a:blip r:embed="rId14"/>
                <a:stretch>
                  <a:fillRect l="-31579" r="-2631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CBB3971-2246-4312-B5C8-CCE7DDD5AC27}"/>
              </a:ext>
            </a:extLst>
          </p:cNvPr>
          <p:cNvCxnSpPr/>
          <p:nvPr/>
        </p:nvCxnSpPr>
        <p:spPr>
          <a:xfrm flipV="1">
            <a:off x="2733869" y="5085184"/>
            <a:ext cx="0" cy="94239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76B849D-AACB-4472-B409-26475A0550AC}"/>
              </a:ext>
            </a:extLst>
          </p:cNvPr>
          <p:cNvCxnSpPr>
            <a:cxnSpLocks/>
          </p:cNvCxnSpPr>
          <p:nvPr/>
        </p:nvCxnSpPr>
        <p:spPr>
          <a:xfrm flipV="1">
            <a:off x="6767804" y="5648325"/>
            <a:ext cx="0" cy="37303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弧 51">
            <a:extLst>
              <a:ext uri="{FF2B5EF4-FFF2-40B4-BE49-F238E27FC236}">
                <a16:creationId xmlns:a16="http://schemas.microsoft.com/office/drawing/2014/main" id="{C8991CCE-C054-451F-BA8A-8D4124EFA2F4}"/>
              </a:ext>
            </a:extLst>
          </p:cNvPr>
          <p:cNvSpPr/>
          <p:nvPr/>
        </p:nvSpPr>
        <p:spPr>
          <a:xfrm rot="10800000">
            <a:off x="4970753" y="1078917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4AAB9E99-193A-4505-87F3-BCEB1AA1DCB4}"/>
              </a:ext>
            </a:extLst>
          </p:cNvPr>
          <p:cNvSpPr/>
          <p:nvPr/>
        </p:nvSpPr>
        <p:spPr>
          <a:xfrm rot="10800000">
            <a:off x="1930011" y="1086174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548B2-6F05-483E-B43B-86DAD23FF4A9}"/>
                  </a:ext>
                </a:extLst>
              </p:cNvPr>
              <p:cNvSpPr txBox="1"/>
              <p:nvPr/>
            </p:nvSpPr>
            <p:spPr>
              <a:xfrm>
                <a:off x="195944" y="4730620"/>
                <a:ext cx="1772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Consider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on the x-axis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548B2-6F05-483E-B43B-86DAD23F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4" y="4730620"/>
                <a:ext cx="1772816" cy="584775"/>
              </a:xfrm>
              <a:prstGeom prst="rect">
                <a:avLst/>
              </a:prstGeom>
              <a:blipFill>
                <a:blip r:embed="rId15"/>
                <a:stretch>
                  <a:fillRect t="-2083" r="-343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FA2466D-F05B-43D0-8B2B-64C535AC3F6B}"/>
                  </a:ext>
                </a:extLst>
              </p:cNvPr>
              <p:cNvSpPr txBox="1"/>
              <p:nvPr/>
            </p:nvSpPr>
            <p:spPr>
              <a:xfrm>
                <a:off x="3352800" y="6207966"/>
                <a:ext cx="2758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Increasing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FA2466D-F05B-43D0-8B2B-64C535AC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207966"/>
                <a:ext cx="2758751" cy="338554"/>
              </a:xfrm>
              <a:prstGeom prst="rect">
                <a:avLst/>
              </a:prstGeom>
              <a:blipFill>
                <a:blip r:embed="rId16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41DCB2-E2F2-4C69-8B70-291301E93011}"/>
                  </a:ext>
                </a:extLst>
              </p:cNvPr>
              <p:cNvSpPr txBox="1"/>
              <p:nvPr/>
            </p:nvSpPr>
            <p:spPr>
              <a:xfrm>
                <a:off x="6385249" y="4099248"/>
                <a:ext cx="2758751" cy="1158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</a:t>
                </a: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41DCB2-E2F2-4C69-8B70-291301E93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49" y="4099248"/>
                <a:ext cx="2758751" cy="1158651"/>
              </a:xfrm>
              <a:prstGeom prst="rect">
                <a:avLst/>
              </a:prstGeom>
              <a:blipFill>
                <a:blip r:embed="rId17"/>
                <a:stretch>
                  <a:fillRect t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4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45" grpId="0"/>
      <p:bldP spid="40" grpId="0"/>
      <p:bldP spid="41" grpId="0"/>
      <p:bldP spid="42" grpId="0"/>
      <p:bldP spid="44" grpId="0"/>
      <p:bldP spid="49" grpId="0"/>
      <p:bldP spid="50" grpId="0"/>
      <p:bldP spid="51" grpId="0"/>
      <p:bldP spid="53" grpId="0"/>
      <p:bldP spid="54" grpId="0"/>
      <p:bldP spid="55" grpId="0"/>
      <p:bldP spid="62" grpId="0"/>
      <p:bldP spid="52" grpId="0" animBg="1"/>
      <p:bldP spid="43" grpId="0" animBg="1"/>
      <p:bldP spid="16" grpId="0"/>
      <p:bldP spid="6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/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/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FF69C3E-9CC7-497D-8F7B-3671D730EA5C}"/>
              </a:ext>
            </a:extLst>
          </p:cNvPr>
          <p:cNvCxnSpPr>
            <a:cxnSpLocks/>
          </p:cNvCxnSpPr>
          <p:nvPr/>
        </p:nvCxnSpPr>
        <p:spPr>
          <a:xfrm>
            <a:off x="3657206" y="2477776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6161C90E-DDBD-4A21-955B-3772D31BDB63}"/>
              </a:ext>
            </a:extLst>
          </p:cNvPr>
          <p:cNvSpPr txBox="1"/>
          <p:nvPr/>
        </p:nvSpPr>
        <p:spPr>
          <a:xfrm>
            <a:off x="3362325" y="2530463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numerator has a higher/equal power than the denominator, this is an improper fraction and a constant can be taken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/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/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blipFill>
                <a:blip r:embed="rId8"/>
                <a:stretch>
                  <a:fillRect l="-433" t="-1961" r="-1732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/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/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blipFill>
                <a:blip r:embed="rId10"/>
                <a:stretch>
                  <a:fillRect r="-13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/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blipFill>
                <a:blip r:embed="rId11"/>
                <a:stretch>
                  <a:fillRect r="-13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54">
            <a:extLst>
              <a:ext uri="{FF2B5EF4-FFF2-40B4-BE49-F238E27FC236}">
                <a16:creationId xmlns:a16="http://schemas.microsoft.com/office/drawing/2014/main" id="{0854B8F1-5FD9-4CDA-A0EF-DC9E7E9EB89D}"/>
              </a:ext>
            </a:extLst>
          </p:cNvPr>
          <p:cNvSpPr/>
          <p:nvPr/>
        </p:nvSpPr>
        <p:spPr>
          <a:xfrm>
            <a:off x="7672444" y="38100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916268DB-2798-4386-861B-48589484D2BC}"/>
              </a:ext>
            </a:extLst>
          </p:cNvPr>
          <p:cNvSpPr txBox="1"/>
          <p:nvPr/>
        </p:nvSpPr>
        <p:spPr>
          <a:xfrm>
            <a:off x="5803503" y="1664227"/>
            <a:ext cx="12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54">
            <a:extLst>
              <a:ext uri="{FF2B5EF4-FFF2-40B4-BE49-F238E27FC236}">
                <a16:creationId xmlns:a16="http://schemas.microsoft.com/office/drawing/2014/main" id="{337B0F7F-A52F-4D15-ACBB-6198C4B875A3}"/>
              </a:ext>
            </a:extLst>
          </p:cNvPr>
          <p:cNvSpPr/>
          <p:nvPr/>
        </p:nvSpPr>
        <p:spPr>
          <a:xfrm>
            <a:off x="8215369" y="436245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Arc 54">
            <a:extLst>
              <a:ext uri="{FF2B5EF4-FFF2-40B4-BE49-F238E27FC236}">
                <a16:creationId xmlns:a16="http://schemas.microsoft.com/office/drawing/2014/main" id="{EECB7CF7-9C58-42B5-9624-9AF9DE9EDE22}"/>
              </a:ext>
            </a:extLst>
          </p:cNvPr>
          <p:cNvSpPr/>
          <p:nvPr/>
        </p:nvSpPr>
        <p:spPr>
          <a:xfrm>
            <a:off x="8224894" y="492442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C0F72BA9-2E47-4D26-91E9-578243594F68}"/>
              </a:ext>
            </a:extLst>
          </p:cNvPr>
          <p:cNvSpPr/>
          <p:nvPr/>
        </p:nvSpPr>
        <p:spPr>
          <a:xfrm>
            <a:off x="5576944" y="16383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/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Multiply all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blipFill>
                <a:blip r:embed="rId1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3">
            <a:extLst>
              <a:ext uri="{FF2B5EF4-FFF2-40B4-BE49-F238E27FC236}">
                <a16:creationId xmlns:a16="http://schemas.microsoft.com/office/drawing/2014/main" id="{C387F461-2122-4F4B-B6F5-846645B5768D}"/>
              </a:ext>
            </a:extLst>
          </p:cNvPr>
          <p:cNvSpPr txBox="1"/>
          <p:nvPr/>
        </p:nvSpPr>
        <p:spPr>
          <a:xfrm>
            <a:off x="8432403" y="4445527"/>
            <a:ext cx="71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F50E8A28-D225-42F3-BBDD-762D627F1F0E}"/>
              </a:ext>
            </a:extLst>
          </p:cNvPr>
          <p:cNvSpPr txBox="1"/>
          <p:nvPr/>
        </p:nvSpPr>
        <p:spPr>
          <a:xfrm>
            <a:off x="8432403" y="4864627"/>
            <a:ext cx="71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565ABF5-2992-4BD6-8B36-35E365521673}"/>
              </a:ext>
            </a:extLst>
          </p:cNvPr>
          <p:cNvSpPr/>
          <p:nvPr/>
        </p:nvSpPr>
        <p:spPr>
          <a:xfrm>
            <a:off x="4714875" y="5372101"/>
            <a:ext cx="457200" cy="228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/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Comparing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/>
              <p:nvPr/>
            </p:nvSpPr>
            <p:spPr>
              <a:xfrm>
                <a:off x="4033837" y="6067425"/>
                <a:ext cx="7203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837" y="6067425"/>
                <a:ext cx="720325" cy="184666"/>
              </a:xfrm>
              <a:prstGeom prst="rect">
                <a:avLst/>
              </a:prstGeom>
              <a:blipFill>
                <a:blip r:embed="rId14"/>
                <a:stretch>
                  <a:fillRect l="-5085" r="-508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/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blipFill>
                <a:blip r:embed="rId15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6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/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/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FF69C3E-9CC7-497D-8F7B-3671D730EA5C}"/>
              </a:ext>
            </a:extLst>
          </p:cNvPr>
          <p:cNvCxnSpPr>
            <a:cxnSpLocks/>
          </p:cNvCxnSpPr>
          <p:nvPr/>
        </p:nvCxnSpPr>
        <p:spPr>
          <a:xfrm>
            <a:off x="3657206" y="2477776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6161C90E-DDBD-4A21-955B-3772D31BDB63}"/>
              </a:ext>
            </a:extLst>
          </p:cNvPr>
          <p:cNvSpPr txBox="1"/>
          <p:nvPr/>
        </p:nvSpPr>
        <p:spPr>
          <a:xfrm>
            <a:off x="3362325" y="2530463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numerator has a higher/equal power than the denominator, this is an improper fraction and a constant can be taken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/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/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blipFill>
                <a:blip r:embed="rId8"/>
                <a:stretch>
                  <a:fillRect l="-433" t="-1961" r="-1732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/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/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blipFill>
                <a:blip r:embed="rId10"/>
                <a:stretch>
                  <a:fillRect r="-13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/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blipFill>
                <a:blip r:embed="rId11"/>
                <a:stretch>
                  <a:fillRect r="-13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54">
            <a:extLst>
              <a:ext uri="{FF2B5EF4-FFF2-40B4-BE49-F238E27FC236}">
                <a16:creationId xmlns:a16="http://schemas.microsoft.com/office/drawing/2014/main" id="{0854B8F1-5FD9-4CDA-A0EF-DC9E7E9EB89D}"/>
              </a:ext>
            </a:extLst>
          </p:cNvPr>
          <p:cNvSpPr/>
          <p:nvPr/>
        </p:nvSpPr>
        <p:spPr>
          <a:xfrm>
            <a:off x="7672444" y="38100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916268DB-2798-4386-861B-48589484D2BC}"/>
              </a:ext>
            </a:extLst>
          </p:cNvPr>
          <p:cNvSpPr txBox="1"/>
          <p:nvPr/>
        </p:nvSpPr>
        <p:spPr>
          <a:xfrm>
            <a:off x="5803503" y="1664227"/>
            <a:ext cx="12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54">
            <a:extLst>
              <a:ext uri="{FF2B5EF4-FFF2-40B4-BE49-F238E27FC236}">
                <a16:creationId xmlns:a16="http://schemas.microsoft.com/office/drawing/2014/main" id="{337B0F7F-A52F-4D15-ACBB-6198C4B875A3}"/>
              </a:ext>
            </a:extLst>
          </p:cNvPr>
          <p:cNvSpPr/>
          <p:nvPr/>
        </p:nvSpPr>
        <p:spPr>
          <a:xfrm>
            <a:off x="8215369" y="436245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Arc 54">
            <a:extLst>
              <a:ext uri="{FF2B5EF4-FFF2-40B4-BE49-F238E27FC236}">
                <a16:creationId xmlns:a16="http://schemas.microsoft.com/office/drawing/2014/main" id="{EECB7CF7-9C58-42B5-9624-9AF9DE9EDE22}"/>
              </a:ext>
            </a:extLst>
          </p:cNvPr>
          <p:cNvSpPr/>
          <p:nvPr/>
        </p:nvSpPr>
        <p:spPr>
          <a:xfrm>
            <a:off x="8224894" y="492442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C0F72BA9-2E47-4D26-91E9-578243594F68}"/>
              </a:ext>
            </a:extLst>
          </p:cNvPr>
          <p:cNvSpPr/>
          <p:nvPr/>
        </p:nvSpPr>
        <p:spPr>
          <a:xfrm>
            <a:off x="5576944" y="16383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/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Multiply all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blipFill>
                <a:blip r:embed="rId1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3">
            <a:extLst>
              <a:ext uri="{FF2B5EF4-FFF2-40B4-BE49-F238E27FC236}">
                <a16:creationId xmlns:a16="http://schemas.microsoft.com/office/drawing/2014/main" id="{C387F461-2122-4F4B-B6F5-846645B5768D}"/>
              </a:ext>
            </a:extLst>
          </p:cNvPr>
          <p:cNvSpPr txBox="1"/>
          <p:nvPr/>
        </p:nvSpPr>
        <p:spPr>
          <a:xfrm>
            <a:off x="8432403" y="4445527"/>
            <a:ext cx="71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F50E8A28-D225-42F3-BBDD-762D627F1F0E}"/>
              </a:ext>
            </a:extLst>
          </p:cNvPr>
          <p:cNvSpPr txBox="1"/>
          <p:nvPr/>
        </p:nvSpPr>
        <p:spPr>
          <a:xfrm>
            <a:off x="8432403" y="4864627"/>
            <a:ext cx="71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565ABF5-2992-4BD6-8B36-35E365521673}"/>
              </a:ext>
            </a:extLst>
          </p:cNvPr>
          <p:cNvSpPr/>
          <p:nvPr/>
        </p:nvSpPr>
        <p:spPr>
          <a:xfrm>
            <a:off x="5495924" y="5372100"/>
            <a:ext cx="733425" cy="2286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/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Comparing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/>
              <p:nvPr/>
            </p:nvSpPr>
            <p:spPr>
              <a:xfrm>
                <a:off x="3900487" y="6048375"/>
                <a:ext cx="10732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87" y="6048375"/>
                <a:ext cx="1073243" cy="184666"/>
              </a:xfrm>
              <a:prstGeom prst="rect">
                <a:avLst/>
              </a:prstGeom>
              <a:blipFill>
                <a:blip r:embed="rId14"/>
                <a:stretch>
                  <a:fillRect l="-3409" r="-340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/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blipFill>
                <a:blip r:embed="rId15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/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blipFill>
                <a:blip r:embed="rId16"/>
                <a:stretch>
                  <a:fillRect l="-5085" r="-50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94FDC25-7D90-47E9-8B83-14BD9BFFD8FE}"/>
                  </a:ext>
                </a:extLst>
              </p:cNvPr>
              <p:cNvSpPr txBox="1"/>
              <p:nvPr/>
            </p:nvSpPr>
            <p:spPr>
              <a:xfrm>
                <a:off x="4243387" y="6343650"/>
                <a:ext cx="820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94FDC25-7D90-47E9-8B83-14BD9BFF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87" y="6343650"/>
                <a:ext cx="820674" cy="184666"/>
              </a:xfrm>
              <a:prstGeom prst="rect">
                <a:avLst/>
              </a:prstGeom>
              <a:blipFill>
                <a:blip r:embed="rId17"/>
                <a:stretch>
                  <a:fillRect l="-4444" r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54">
            <a:extLst>
              <a:ext uri="{FF2B5EF4-FFF2-40B4-BE49-F238E27FC236}">
                <a16:creationId xmlns:a16="http://schemas.microsoft.com/office/drawing/2014/main" id="{D096E48E-FF92-4B67-961F-A631F4E43711}"/>
              </a:ext>
            </a:extLst>
          </p:cNvPr>
          <p:cNvSpPr/>
          <p:nvPr/>
        </p:nvSpPr>
        <p:spPr>
          <a:xfrm>
            <a:off x="5024494" y="6105524"/>
            <a:ext cx="280931" cy="3143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F6C16B54-458B-4D46-AF94-ACE62C3390EB}"/>
                  </a:ext>
                </a:extLst>
              </p:cNvPr>
              <p:cNvSpPr txBox="1"/>
              <p:nvPr/>
            </p:nvSpPr>
            <p:spPr>
              <a:xfrm>
                <a:off x="5251053" y="6102877"/>
                <a:ext cx="7115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F6C16B54-458B-4D46-AF94-ACE62C339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53" y="6102877"/>
                <a:ext cx="711597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1" grpId="0"/>
      <p:bldP spid="34" grpId="0"/>
      <p:bldP spid="35" grpId="0" animBg="1"/>
      <p:bldP spid="3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/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/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FF69C3E-9CC7-497D-8F7B-3671D730EA5C}"/>
              </a:ext>
            </a:extLst>
          </p:cNvPr>
          <p:cNvCxnSpPr>
            <a:cxnSpLocks/>
          </p:cNvCxnSpPr>
          <p:nvPr/>
        </p:nvCxnSpPr>
        <p:spPr>
          <a:xfrm>
            <a:off x="3657206" y="2477776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6161C90E-DDBD-4A21-955B-3772D31BDB63}"/>
              </a:ext>
            </a:extLst>
          </p:cNvPr>
          <p:cNvSpPr txBox="1"/>
          <p:nvPr/>
        </p:nvSpPr>
        <p:spPr>
          <a:xfrm>
            <a:off x="3362325" y="2530463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numerator has a higher/equal power than the denominator, this is an improper fraction and a constant can be taken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/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/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blipFill>
                <a:blip r:embed="rId8"/>
                <a:stretch>
                  <a:fillRect l="-433" t="-1961" r="-1732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/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/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blipFill>
                <a:blip r:embed="rId10"/>
                <a:stretch>
                  <a:fillRect r="-13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/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blipFill>
                <a:blip r:embed="rId11"/>
                <a:stretch>
                  <a:fillRect r="-13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54">
            <a:extLst>
              <a:ext uri="{FF2B5EF4-FFF2-40B4-BE49-F238E27FC236}">
                <a16:creationId xmlns:a16="http://schemas.microsoft.com/office/drawing/2014/main" id="{0854B8F1-5FD9-4CDA-A0EF-DC9E7E9EB89D}"/>
              </a:ext>
            </a:extLst>
          </p:cNvPr>
          <p:cNvSpPr/>
          <p:nvPr/>
        </p:nvSpPr>
        <p:spPr>
          <a:xfrm>
            <a:off x="7672444" y="38100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916268DB-2798-4386-861B-48589484D2BC}"/>
              </a:ext>
            </a:extLst>
          </p:cNvPr>
          <p:cNvSpPr txBox="1"/>
          <p:nvPr/>
        </p:nvSpPr>
        <p:spPr>
          <a:xfrm>
            <a:off x="5803503" y="1664227"/>
            <a:ext cx="12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54">
            <a:extLst>
              <a:ext uri="{FF2B5EF4-FFF2-40B4-BE49-F238E27FC236}">
                <a16:creationId xmlns:a16="http://schemas.microsoft.com/office/drawing/2014/main" id="{337B0F7F-A52F-4D15-ACBB-6198C4B875A3}"/>
              </a:ext>
            </a:extLst>
          </p:cNvPr>
          <p:cNvSpPr/>
          <p:nvPr/>
        </p:nvSpPr>
        <p:spPr>
          <a:xfrm>
            <a:off x="8215369" y="436245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Arc 54">
            <a:extLst>
              <a:ext uri="{FF2B5EF4-FFF2-40B4-BE49-F238E27FC236}">
                <a16:creationId xmlns:a16="http://schemas.microsoft.com/office/drawing/2014/main" id="{EECB7CF7-9C58-42B5-9624-9AF9DE9EDE22}"/>
              </a:ext>
            </a:extLst>
          </p:cNvPr>
          <p:cNvSpPr/>
          <p:nvPr/>
        </p:nvSpPr>
        <p:spPr>
          <a:xfrm>
            <a:off x="8224894" y="492442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C0F72BA9-2E47-4D26-91E9-578243594F68}"/>
              </a:ext>
            </a:extLst>
          </p:cNvPr>
          <p:cNvSpPr/>
          <p:nvPr/>
        </p:nvSpPr>
        <p:spPr>
          <a:xfrm>
            <a:off x="5576944" y="16383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/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Multiply all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blipFill>
                <a:blip r:embed="rId1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3">
            <a:extLst>
              <a:ext uri="{FF2B5EF4-FFF2-40B4-BE49-F238E27FC236}">
                <a16:creationId xmlns:a16="http://schemas.microsoft.com/office/drawing/2014/main" id="{C387F461-2122-4F4B-B6F5-846645B5768D}"/>
              </a:ext>
            </a:extLst>
          </p:cNvPr>
          <p:cNvSpPr txBox="1"/>
          <p:nvPr/>
        </p:nvSpPr>
        <p:spPr>
          <a:xfrm>
            <a:off x="8432403" y="4445527"/>
            <a:ext cx="71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F50E8A28-D225-42F3-BBDD-762D627F1F0E}"/>
              </a:ext>
            </a:extLst>
          </p:cNvPr>
          <p:cNvSpPr txBox="1"/>
          <p:nvPr/>
        </p:nvSpPr>
        <p:spPr>
          <a:xfrm>
            <a:off x="8432403" y="4864627"/>
            <a:ext cx="71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565ABF5-2992-4BD6-8B36-35E365521673}"/>
              </a:ext>
            </a:extLst>
          </p:cNvPr>
          <p:cNvSpPr/>
          <p:nvPr/>
        </p:nvSpPr>
        <p:spPr>
          <a:xfrm>
            <a:off x="6543674" y="5362575"/>
            <a:ext cx="695326" cy="2286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/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2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u="sng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EA17AE11-F02F-4EB9-A5CE-F85FAC0F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03" y="5740927"/>
                <a:ext cx="1711722" cy="276999"/>
              </a:xfrm>
              <a:prstGeom prst="rect">
                <a:avLst/>
              </a:prstGeom>
              <a:blipFill>
                <a:blip r:embed="rId1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/>
              <p:nvPr/>
            </p:nvSpPr>
            <p:spPr>
              <a:xfrm>
                <a:off x="4052887" y="6029325"/>
                <a:ext cx="8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87" y="6029325"/>
                <a:ext cx="890244" cy="184666"/>
              </a:xfrm>
              <a:prstGeom prst="rect">
                <a:avLst/>
              </a:prstGeom>
              <a:blipFill>
                <a:blip r:embed="rId14"/>
                <a:stretch>
                  <a:fillRect l="-4110" r="-41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/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blipFill>
                <a:blip r:embed="rId15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/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blipFill>
                <a:blip r:embed="rId16"/>
                <a:stretch>
                  <a:fillRect l="-5085" r="-50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2BD94C-C5BC-4709-AEF0-37240A3AE018}"/>
                  </a:ext>
                </a:extLst>
              </p:cNvPr>
              <p:cNvSpPr txBox="1"/>
              <p:nvPr/>
            </p:nvSpPr>
            <p:spPr>
              <a:xfrm>
                <a:off x="328612" y="4552950"/>
                <a:ext cx="820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2BD94C-C5BC-4709-AEF0-37240A3AE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" y="4552950"/>
                <a:ext cx="820674" cy="184666"/>
              </a:xfrm>
              <a:prstGeom prst="rect">
                <a:avLst/>
              </a:prstGeom>
              <a:blipFill>
                <a:blip r:embed="rId17"/>
                <a:stretch>
                  <a:fillRect l="-4444" r="-37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046F12D-DC5A-4721-B536-3C0C614E9077}"/>
              </a:ext>
            </a:extLst>
          </p:cNvPr>
          <p:cNvSpPr/>
          <p:nvPr/>
        </p:nvSpPr>
        <p:spPr>
          <a:xfrm>
            <a:off x="4038600" y="5381625"/>
            <a:ext cx="161926" cy="2286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1" grpId="0"/>
      <p:bldP spid="38" grpId="0" animBg="1"/>
      <p:bldP spid="38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/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/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FF69C3E-9CC7-497D-8F7B-3671D730EA5C}"/>
              </a:ext>
            </a:extLst>
          </p:cNvPr>
          <p:cNvCxnSpPr>
            <a:cxnSpLocks/>
          </p:cNvCxnSpPr>
          <p:nvPr/>
        </p:nvCxnSpPr>
        <p:spPr>
          <a:xfrm>
            <a:off x="3657206" y="2477776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6161C90E-DDBD-4A21-955B-3772D31BDB63}"/>
              </a:ext>
            </a:extLst>
          </p:cNvPr>
          <p:cNvSpPr txBox="1"/>
          <p:nvPr/>
        </p:nvSpPr>
        <p:spPr>
          <a:xfrm>
            <a:off x="3362325" y="2530463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numerator has a higher/equal power than the denominator, this is an improper fraction and a constant can be taken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/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/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blipFill>
                <a:blip r:embed="rId8"/>
                <a:stretch>
                  <a:fillRect l="-433" t="-1961" r="-1732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/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A223D48-5433-407E-9D68-6529C536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45" y="4254044"/>
                <a:ext cx="4003212" cy="161583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/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𝐷𝑥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6450AA-DD97-4C73-999F-AAC5BFBEA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16" y="4830943"/>
                <a:ext cx="4619085" cy="161583"/>
              </a:xfrm>
              <a:prstGeom prst="rect">
                <a:avLst/>
              </a:prstGeom>
              <a:blipFill>
                <a:blip r:embed="rId10"/>
                <a:stretch>
                  <a:fillRect r="-13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/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B06FDB-B4F5-4E88-B1A6-0986E944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814" y="5408041"/>
                <a:ext cx="4466287" cy="161583"/>
              </a:xfrm>
              <a:prstGeom prst="rect">
                <a:avLst/>
              </a:prstGeom>
              <a:blipFill>
                <a:blip r:embed="rId11"/>
                <a:stretch>
                  <a:fillRect r="-13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54">
            <a:extLst>
              <a:ext uri="{FF2B5EF4-FFF2-40B4-BE49-F238E27FC236}">
                <a16:creationId xmlns:a16="http://schemas.microsoft.com/office/drawing/2014/main" id="{0854B8F1-5FD9-4CDA-A0EF-DC9E7E9EB89D}"/>
              </a:ext>
            </a:extLst>
          </p:cNvPr>
          <p:cNvSpPr/>
          <p:nvPr/>
        </p:nvSpPr>
        <p:spPr>
          <a:xfrm>
            <a:off x="7672444" y="38100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916268DB-2798-4386-861B-48589484D2BC}"/>
              </a:ext>
            </a:extLst>
          </p:cNvPr>
          <p:cNvSpPr txBox="1"/>
          <p:nvPr/>
        </p:nvSpPr>
        <p:spPr>
          <a:xfrm>
            <a:off x="5803503" y="1664227"/>
            <a:ext cx="12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54">
            <a:extLst>
              <a:ext uri="{FF2B5EF4-FFF2-40B4-BE49-F238E27FC236}">
                <a16:creationId xmlns:a16="http://schemas.microsoft.com/office/drawing/2014/main" id="{337B0F7F-A52F-4D15-ACBB-6198C4B875A3}"/>
              </a:ext>
            </a:extLst>
          </p:cNvPr>
          <p:cNvSpPr/>
          <p:nvPr/>
        </p:nvSpPr>
        <p:spPr>
          <a:xfrm>
            <a:off x="8215369" y="436245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Arc 54">
            <a:extLst>
              <a:ext uri="{FF2B5EF4-FFF2-40B4-BE49-F238E27FC236}">
                <a16:creationId xmlns:a16="http://schemas.microsoft.com/office/drawing/2014/main" id="{EECB7CF7-9C58-42B5-9624-9AF9DE9EDE22}"/>
              </a:ext>
            </a:extLst>
          </p:cNvPr>
          <p:cNvSpPr/>
          <p:nvPr/>
        </p:nvSpPr>
        <p:spPr>
          <a:xfrm>
            <a:off x="8224894" y="492442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C0F72BA9-2E47-4D26-91E9-578243594F68}"/>
              </a:ext>
            </a:extLst>
          </p:cNvPr>
          <p:cNvSpPr/>
          <p:nvPr/>
        </p:nvSpPr>
        <p:spPr>
          <a:xfrm>
            <a:off x="5576944" y="16383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/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Multiply all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3D13D5C-3265-4AF7-98B1-800548ED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03" y="3759727"/>
                <a:ext cx="1349772" cy="461665"/>
              </a:xfrm>
              <a:prstGeom prst="rect">
                <a:avLst/>
              </a:prstGeom>
              <a:blipFill>
                <a:blip r:embed="rId1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53">
            <a:extLst>
              <a:ext uri="{FF2B5EF4-FFF2-40B4-BE49-F238E27FC236}">
                <a16:creationId xmlns:a16="http://schemas.microsoft.com/office/drawing/2014/main" id="{C387F461-2122-4F4B-B6F5-846645B5768D}"/>
              </a:ext>
            </a:extLst>
          </p:cNvPr>
          <p:cNvSpPr txBox="1"/>
          <p:nvPr/>
        </p:nvSpPr>
        <p:spPr>
          <a:xfrm>
            <a:off x="8432403" y="4445527"/>
            <a:ext cx="71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F50E8A28-D225-42F3-BBDD-762D627F1F0E}"/>
              </a:ext>
            </a:extLst>
          </p:cNvPr>
          <p:cNvSpPr txBox="1"/>
          <p:nvPr/>
        </p:nvSpPr>
        <p:spPr>
          <a:xfrm>
            <a:off x="8432403" y="4864627"/>
            <a:ext cx="71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565ABF5-2992-4BD6-8B36-35E365521673}"/>
              </a:ext>
            </a:extLst>
          </p:cNvPr>
          <p:cNvSpPr/>
          <p:nvPr/>
        </p:nvSpPr>
        <p:spPr>
          <a:xfrm>
            <a:off x="7362823" y="5362575"/>
            <a:ext cx="838201" cy="2286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53">
            <a:extLst>
              <a:ext uri="{FF2B5EF4-FFF2-40B4-BE49-F238E27FC236}">
                <a16:creationId xmlns:a16="http://schemas.microsoft.com/office/drawing/2014/main" id="{EA17AE11-F02F-4EB9-A5CE-F85FAC0F830D}"/>
              </a:ext>
            </a:extLst>
          </p:cNvPr>
          <p:cNvSpPr txBox="1"/>
          <p:nvPr/>
        </p:nvSpPr>
        <p:spPr>
          <a:xfrm>
            <a:off x="3555603" y="5740927"/>
            <a:ext cx="1711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Comparing </a:t>
            </a:r>
            <a:r>
              <a:rPr lang="en-US" sz="12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constants</a:t>
            </a:r>
            <a:endParaRPr lang="en-GB" sz="12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/>
              <p:nvPr/>
            </p:nvSpPr>
            <p:spPr>
              <a:xfrm>
                <a:off x="3814762" y="6048375"/>
                <a:ext cx="12431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209FCB4-6FBD-459B-B094-C40AEFBB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62" y="6048375"/>
                <a:ext cx="1243161" cy="184666"/>
              </a:xfrm>
              <a:prstGeom prst="rect">
                <a:avLst/>
              </a:prstGeom>
              <a:blipFill>
                <a:blip r:embed="rId13"/>
                <a:stretch>
                  <a:fillRect l="-2451" r="-245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/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blipFill>
                <a:blip r:embed="rId14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/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blipFill>
                <a:blip r:embed="rId15"/>
                <a:stretch>
                  <a:fillRect l="-5085" r="-50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2BD94C-C5BC-4709-AEF0-37240A3AE018}"/>
                  </a:ext>
                </a:extLst>
              </p:cNvPr>
              <p:cNvSpPr txBox="1"/>
              <p:nvPr/>
            </p:nvSpPr>
            <p:spPr>
              <a:xfrm>
                <a:off x="328612" y="4552950"/>
                <a:ext cx="820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2BD94C-C5BC-4709-AEF0-37240A3AE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" y="4552950"/>
                <a:ext cx="820674" cy="184666"/>
              </a:xfrm>
              <a:prstGeom prst="rect">
                <a:avLst/>
              </a:prstGeom>
              <a:blipFill>
                <a:blip r:embed="rId16"/>
                <a:stretch>
                  <a:fillRect l="-4444" r="-37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ECB60BA-113A-428A-8A0D-8032F83738B4}"/>
                  </a:ext>
                </a:extLst>
              </p:cNvPr>
              <p:cNvSpPr txBox="1"/>
              <p:nvPr/>
            </p:nvSpPr>
            <p:spPr>
              <a:xfrm>
                <a:off x="138112" y="4876800"/>
                <a:ext cx="8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ECB60BA-113A-428A-8A0D-8032F837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" y="4876800"/>
                <a:ext cx="890244" cy="184666"/>
              </a:xfrm>
              <a:prstGeom prst="rect">
                <a:avLst/>
              </a:prstGeom>
              <a:blipFill>
                <a:blip r:embed="rId17"/>
                <a:stretch>
                  <a:fillRect l="-4110" r="-411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54">
            <a:extLst>
              <a:ext uri="{FF2B5EF4-FFF2-40B4-BE49-F238E27FC236}">
                <a16:creationId xmlns:a16="http://schemas.microsoft.com/office/drawing/2014/main" id="{E39ECFBA-0522-45CB-88B2-0A985F773ECE}"/>
              </a:ext>
            </a:extLst>
          </p:cNvPr>
          <p:cNvSpPr/>
          <p:nvPr/>
        </p:nvSpPr>
        <p:spPr>
          <a:xfrm>
            <a:off x="5081644" y="6115049"/>
            <a:ext cx="280931" cy="3143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BD0CDEAE-D6C2-4EE1-89A7-AF3487E48041}"/>
                  </a:ext>
                </a:extLst>
              </p:cNvPr>
              <p:cNvSpPr txBox="1"/>
              <p:nvPr/>
            </p:nvSpPr>
            <p:spPr>
              <a:xfrm>
                <a:off x="5336778" y="6112402"/>
                <a:ext cx="7115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6" name="TextBox 53">
                <a:extLst>
                  <a:ext uri="{FF2B5EF4-FFF2-40B4-BE49-F238E27FC236}">
                    <a16:creationId xmlns:a16="http://schemas.microsoft.com/office/drawing/2014/main" id="{BD0CDEAE-D6C2-4EE1-89A7-AF3487E48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778" y="6112402"/>
                <a:ext cx="711597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C02C069-F35A-4549-B7D8-D1B93FDFD18D}"/>
                  </a:ext>
                </a:extLst>
              </p:cNvPr>
              <p:cNvSpPr txBox="1"/>
              <p:nvPr/>
            </p:nvSpPr>
            <p:spPr>
              <a:xfrm>
                <a:off x="4186237" y="6343650"/>
                <a:ext cx="9905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C02C069-F35A-4549-B7D8-D1B93FDFD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237" y="6343650"/>
                <a:ext cx="990591" cy="184666"/>
              </a:xfrm>
              <a:prstGeom prst="rect">
                <a:avLst/>
              </a:prstGeom>
              <a:blipFill>
                <a:blip r:embed="rId19"/>
                <a:stretch>
                  <a:fillRect l="-3086" r="-37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1" grpId="0"/>
      <p:bldP spid="35" grpId="0" animBg="1"/>
      <p:bldP spid="36" grpId="0"/>
      <p:bldP spid="3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/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C2E783-CEEC-45F0-BC3E-E66F79268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4" y="1328610"/>
                <a:ext cx="1154783" cy="465192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/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0F8EC5-F844-4D19-BFFD-99305E03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773" y="1886362"/>
                <a:ext cx="1473724" cy="48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FF69C3E-9CC7-497D-8F7B-3671D730EA5C}"/>
              </a:ext>
            </a:extLst>
          </p:cNvPr>
          <p:cNvCxnSpPr>
            <a:cxnSpLocks/>
          </p:cNvCxnSpPr>
          <p:nvPr/>
        </p:nvCxnSpPr>
        <p:spPr>
          <a:xfrm>
            <a:off x="3657206" y="2477776"/>
            <a:ext cx="52507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6161C90E-DDBD-4A21-955B-3772D31BDB63}"/>
              </a:ext>
            </a:extLst>
          </p:cNvPr>
          <p:cNvSpPr txBox="1"/>
          <p:nvPr/>
        </p:nvSpPr>
        <p:spPr>
          <a:xfrm>
            <a:off x="3362325" y="2530463"/>
            <a:ext cx="562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write this using partial fractions…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numerator has a higher/equal power than the denominator, this is an improper fraction and a constant can be taken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/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0E37DA9-1496-441E-B250-C8BE5BF6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51" y="3563334"/>
                <a:ext cx="1008931" cy="346441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/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664F765-ED8F-4652-8DCD-815BDD99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24" y="3574332"/>
                <a:ext cx="1406924" cy="306302"/>
              </a:xfrm>
              <a:prstGeom prst="rect">
                <a:avLst/>
              </a:prstGeom>
              <a:blipFill>
                <a:blip r:embed="rId8"/>
                <a:stretch>
                  <a:fillRect l="-433" t="-1961" r="-1732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53">
            <a:extLst>
              <a:ext uri="{FF2B5EF4-FFF2-40B4-BE49-F238E27FC236}">
                <a16:creationId xmlns:a16="http://schemas.microsoft.com/office/drawing/2014/main" id="{916268DB-2798-4386-861B-48589484D2BC}"/>
              </a:ext>
            </a:extLst>
          </p:cNvPr>
          <p:cNvSpPr txBox="1"/>
          <p:nvPr/>
        </p:nvSpPr>
        <p:spPr>
          <a:xfrm>
            <a:off x="5803503" y="1664227"/>
            <a:ext cx="127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denominator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54">
            <a:extLst>
              <a:ext uri="{FF2B5EF4-FFF2-40B4-BE49-F238E27FC236}">
                <a16:creationId xmlns:a16="http://schemas.microsoft.com/office/drawing/2014/main" id="{C0F72BA9-2E47-4D26-91E9-578243594F68}"/>
              </a:ext>
            </a:extLst>
          </p:cNvPr>
          <p:cNvSpPr/>
          <p:nvPr/>
        </p:nvSpPr>
        <p:spPr>
          <a:xfrm>
            <a:off x="5576944" y="1638300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/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F679CE2-53F3-49A6-8B7C-5DB05B3A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3914775"/>
                <a:ext cx="420436" cy="184666"/>
              </a:xfrm>
              <a:prstGeom prst="rect">
                <a:avLst/>
              </a:prstGeom>
              <a:blipFill>
                <a:blip r:embed="rId9"/>
                <a:stretch>
                  <a:fillRect l="-8696" r="-86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/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331DC88-07DA-430F-AB98-C33200597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" y="4229100"/>
                <a:ext cx="720325" cy="184666"/>
              </a:xfrm>
              <a:prstGeom prst="rect">
                <a:avLst/>
              </a:prstGeom>
              <a:blipFill>
                <a:blip r:embed="rId10"/>
                <a:stretch>
                  <a:fillRect l="-5085" r="-50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2BD94C-C5BC-4709-AEF0-37240A3AE018}"/>
                  </a:ext>
                </a:extLst>
              </p:cNvPr>
              <p:cNvSpPr txBox="1"/>
              <p:nvPr/>
            </p:nvSpPr>
            <p:spPr>
              <a:xfrm>
                <a:off x="328612" y="4552950"/>
                <a:ext cx="8206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22BD94C-C5BC-4709-AEF0-37240A3AE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" y="4552950"/>
                <a:ext cx="820674" cy="184666"/>
              </a:xfrm>
              <a:prstGeom prst="rect">
                <a:avLst/>
              </a:prstGeom>
              <a:blipFill>
                <a:blip r:embed="rId11"/>
                <a:stretch>
                  <a:fillRect l="-4444" r="-37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ECB60BA-113A-428A-8A0D-8032F83738B4}"/>
                  </a:ext>
                </a:extLst>
              </p:cNvPr>
              <p:cNvSpPr txBox="1"/>
              <p:nvPr/>
            </p:nvSpPr>
            <p:spPr>
              <a:xfrm>
                <a:off x="138112" y="4876800"/>
                <a:ext cx="8902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ECB60BA-113A-428A-8A0D-8032F837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" y="4876800"/>
                <a:ext cx="890244" cy="184666"/>
              </a:xfrm>
              <a:prstGeom prst="rect">
                <a:avLst/>
              </a:prstGeom>
              <a:blipFill>
                <a:blip r:embed="rId12"/>
                <a:stretch>
                  <a:fillRect l="-4110" r="-411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C02C069-F35A-4549-B7D8-D1B93FDFD18D}"/>
                  </a:ext>
                </a:extLst>
              </p:cNvPr>
              <p:cNvSpPr txBox="1"/>
              <p:nvPr/>
            </p:nvSpPr>
            <p:spPr>
              <a:xfrm>
                <a:off x="147637" y="5210175"/>
                <a:ext cx="9905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C02C069-F35A-4549-B7D8-D1B93FDFD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" y="5210175"/>
                <a:ext cx="990591" cy="184666"/>
              </a:xfrm>
              <a:prstGeom prst="rect">
                <a:avLst/>
              </a:prstGeom>
              <a:blipFill>
                <a:blip r:embed="rId13"/>
                <a:stretch>
                  <a:fillRect l="-3067" r="-30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50D6238-EA36-4A5F-9386-72C9C0F93C3E}"/>
              </a:ext>
            </a:extLst>
          </p:cNvPr>
          <p:cNvCxnSpPr>
            <a:cxnSpLocks/>
          </p:cNvCxnSpPr>
          <p:nvPr/>
        </p:nvCxnSpPr>
        <p:spPr>
          <a:xfrm>
            <a:off x="1114425" y="4324350"/>
            <a:ext cx="781050" cy="2762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9E923DC-CEB0-4AEB-ABB1-78E8717DA988}"/>
              </a:ext>
            </a:extLst>
          </p:cNvPr>
          <p:cNvCxnSpPr>
            <a:cxnSpLocks/>
          </p:cNvCxnSpPr>
          <p:nvPr/>
        </p:nvCxnSpPr>
        <p:spPr>
          <a:xfrm flipV="1">
            <a:off x="1114425" y="4686300"/>
            <a:ext cx="838200" cy="2857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E6CC287-1CDF-4FBF-9343-F0ACF72B9FE1}"/>
                  </a:ext>
                </a:extLst>
              </p:cNvPr>
              <p:cNvSpPr txBox="1"/>
              <p:nvPr/>
            </p:nvSpPr>
            <p:spPr>
              <a:xfrm>
                <a:off x="2052637" y="4543425"/>
                <a:ext cx="97635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/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E6CC287-1CDF-4FBF-9343-F0ACF72B9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37" y="4543425"/>
                <a:ext cx="976358" cy="184666"/>
              </a:xfrm>
              <a:prstGeom prst="rect">
                <a:avLst/>
              </a:prstGeom>
              <a:blipFill>
                <a:blip r:embed="rId14"/>
                <a:stretch>
                  <a:fillRect l="-5625" t="-25806" r="-5000" b="-4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8918542-B432-4E3C-B269-27DD6F0BD2DF}"/>
              </a:ext>
            </a:extLst>
          </p:cNvPr>
          <p:cNvCxnSpPr>
            <a:cxnSpLocks/>
          </p:cNvCxnSpPr>
          <p:nvPr/>
        </p:nvCxnSpPr>
        <p:spPr>
          <a:xfrm>
            <a:off x="1190625" y="4648200"/>
            <a:ext cx="781050" cy="2762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45E7CF50-0FFC-42A7-942A-0A12AC04E040}"/>
              </a:ext>
            </a:extLst>
          </p:cNvPr>
          <p:cNvCxnSpPr>
            <a:cxnSpLocks/>
          </p:cNvCxnSpPr>
          <p:nvPr/>
        </p:nvCxnSpPr>
        <p:spPr>
          <a:xfrm flipV="1">
            <a:off x="1190625" y="5010150"/>
            <a:ext cx="838200" cy="2857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4AA2BD9-550B-4970-AEC2-31AA224101A7}"/>
                  </a:ext>
                </a:extLst>
              </p:cNvPr>
              <p:cNvSpPr txBox="1"/>
              <p:nvPr/>
            </p:nvSpPr>
            <p:spPr>
              <a:xfrm>
                <a:off x="2081212" y="4895850"/>
                <a:ext cx="9472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4AA2BD9-550B-4970-AEC2-31AA2241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12" y="4895850"/>
                <a:ext cx="947247" cy="184666"/>
              </a:xfrm>
              <a:prstGeom prst="rect">
                <a:avLst/>
              </a:prstGeom>
              <a:blipFill>
                <a:blip r:embed="rId15"/>
                <a:stretch>
                  <a:fillRect l="-5769" t="-26667" r="-448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F3B272E-DB65-4D87-B39C-58BB52FFEE6C}"/>
                  </a:ext>
                </a:extLst>
              </p:cNvPr>
              <p:cNvSpPr txBox="1"/>
              <p:nvPr/>
            </p:nvSpPr>
            <p:spPr>
              <a:xfrm>
                <a:off x="4147499" y="4164882"/>
                <a:ext cx="1370055" cy="3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F3B272E-DB65-4D87-B39C-58BB52FFE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499" y="4164882"/>
                <a:ext cx="1370055" cy="305725"/>
              </a:xfrm>
              <a:prstGeom prst="rect">
                <a:avLst/>
              </a:prstGeom>
              <a:blipFill>
                <a:blip r:embed="rId16"/>
                <a:stretch>
                  <a:fillRect t="-2000" r="-1333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4FC057BE-846F-4886-BD31-20191D461A26}"/>
                  </a:ext>
                </a:extLst>
              </p:cNvPr>
              <p:cNvSpPr txBox="1"/>
              <p:nvPr/>
            </p:nvSpPr>
            <p:spPr>
              <a:xfrm>
                <a:off x="4128449" y="4717332"/>
                <a:ext cx="1370055" cy="3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</p:txBody>
          </p:sp>
        </mc:Choice>
        <mc:Fallback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4FC057BE-846F-4886-BD31-20191D461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49" y="4717332"/>
                <a:ext cx="1370055" cy="305725"/>
              </a:xfrm>
              <a:prstGeom prst="rect">
                <a:avLst/>
              </a:prstGeom>
              <a:blipFill>
                <a:blip r:embed="rId17"/>
                <a:stretch>
                  <a:fillRect t="-2000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F1FF4BD-F927-498D-97DB-0172139766B4}"/>
                  </a:ext>
                </a:extLst>
              </p:cNvPr>
              <p:cNvSpPr txBox="1"/>
              <p:nvPr/>
            </p:nvSpPr>
            <p:spPr>
              <a:xfrm>
                <a:off x="604100" y="4227430"/>
                <a:ext cx="4262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F1FF4BD-F927-498D-97DB-01721397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00" y="4227430"/>
                <a:ext cx="426271" cy="184666"/>
              </a:xfrm>
              <a:prstGeom prst="rect">
                <a:avLst/>
              </a:prstGeom>
              <a:blipFill>
                <a:blip r:embed="rId18"/>
                <a:stretch>
                  <a:fillRect l="-8571" r="-8571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0EC2EDF-CDF1-4F5E-B261-AED835FC94A9}"/>
                  </a:ext>
                </a:extLst>
              </p:cNvPr>
              <p:cNvSpPr txBox="1"/>
              <p:nvPr/>
            </p:nvSpPr>
            <p:spPr>
              <a:xfrm>
                <a:off x="614362" y="4548187"/>
                <a:ext cx="4262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0EC2EDF-CDF1-4F5E-B261-AED835FC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" y="4548187"/>
                <a:ext cx="426271" cy="184666"/>
              </a:xfrm>
              <a:prstGeom prst="rect">
                <a:avLst/>
              </a:prstGeom>
              <a:blipFill>
                <a:blip r:embed="rId19"/>
                <a:stretch>
                  <a:fillRect l="-7143" r="-71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8A06001-4BAE-46AE-B90B-66848AB9CA39}"/>
                  </a:ext>
                </a:extLst>
              </p:cNvPr>
              <p:cNvSpPr txBox="1"/>
              <p:nvPr/>
            </p:nvSpPr>
            <p:spPr>
              <a:xfrm>
                <a:off x="595312" y="4876800"/>
                <a:ext cx="5468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8A06001-4BAE-46AE-B90B-66848AB9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" y="4876800"/>
                <a:ext cx="546881" cy="184666"/>
              </a:xfrm>
              <a:prstGeom prst="rect">
                <a:avLst/>
              </a:prstGeom>
              <a:blipFill>
                <a:blip r:embed="rId20"/>
                <a:stretch>
                  <a:fillRect l="-6742" r="-786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4817179-F1BD-4AFA-85E0-99AB0A786BEA}"/>
                  </a:ext>
                </a:extLst>
              </p:cNvPr>
              <p:cNvSpPr txBox="1"/>
              <p:nvPr/>
            </p:nvSpPr>
            <p:spPr>
              <a:xfrm>
                <a:off x="600075" y="5214937"/>
                <a:ext cx="54168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4817179-F1BD-4AFA-85E0-99AB0A78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5214937"/>
                <a:ext cx="541687" cy="184666"/>
              </a:xfrm>
              <a:prstGeom prst="rect">
                <a:avLst/>
              </a:prstGeom>
              <a:blipFill>
                <a:blip r:embed="rId21"/>
                <a:stretch>
                  <a:fillRect l="-5618" r="-6742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3">
            <a:extLst>
              <a:ext uri="{FF2B5EF4-FFF2-40B4-BE49-F238E27FC236}">
                <a16:creationId xmlns:a16="http://schemas.microsoft.com/office/drawing/2014/main" id="{0253A72C-21C3-452F-B322-F5F73EBF1F59}"/>
              </a:ext>
            </a:extLst>
          </p:cNvPr>
          <p:cNvSpPr txBox="1"/>
          <p:nvPr/>
        </p:nvSpPr>
        <p:spPr>
          <a:xfrm>
            <a:off x="5755877" y="3788302"/>
            <a:ext cx="187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Replace A-E with the values we worked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4">
            <a:extLst>
              <a:ext uri="{FF2B5EF4-FFF2-40B4-BE49-F238E27FC236}">
                <a16:creationId xmlns:a16="http://schemas.microsoft.com/office/drawing/2014/main" id="{5C059D7C-954F-4504-881F-9AC7931749AC}"/>
              </a:ext>
            </a:extLst>
          </p:cNvPr>
          <p:cNvSpPr/>
          <p:nvPr/>
        </p:nvSpPr>
        <p:spPr>
          <a:xfrm>
            <a:off x="5529319" y="376237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E26AD0E1-D2A7-4C84-8E39-D4DBEBB47C71}"/>
              </a:ext>
            </a:extLst>
          </p:cNvPr>
          <p:cNvSpPr txBox="1"/>
          <p:nvPr/>
        </p:nvSpPr>
        <p:spPr>
          <a:xfrm>
            <a:off x="5755877" y="4359802"/>
            <a:ext cx="150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the second fraction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Arc 54">
            <a:extLst>
              <a:ext uri="{FF2B5EF4-FFF2-40B4-BE49-F238E27FC236}">
                <a16:creationId xmlns:a16="http://schemas.microsoft.com/office/drawing/2014/main" id="{C2265C94-0EE1-4FC4-9D50-FF3DCFCEC249}"/>
              </a:ext>
            </a:extLst>
          </p:cNvPr>
          <p:cNvSpPr/>
          <p:nvPr/>
        </p:nvSpPr>
        <p:spPr>
          <a:xfrm>
            <a:off x="5529319" y="4333875"/>
            <a:ext cx="261881" cy="53340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BBCDBAB-72D7-4BBE-B00F-347573FA22C3}"/>
                  </a:ext>
                </a:extLst>
              </p:cNvPr>
              <p:cNvSpPr txBox="1"/>
              <p:nvPr/>
            </p:nvSpPr>
            <p:spPr>
              <a:xfrm>
                <a:off x="1004249" y="3564807"/>
                <a:ext cx="1757982" cy="408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BBCDBAB-72D7-4BBE-B00F-347573FA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49" y="3564807"/>
                <a:ext cx="1757982" cy="408317"/>
              </a:xfrm>
              <a:prstGeom prst="rect">
                <a:avLst/>
              </a:prstGeom>
              <a:blipFill>
                <a:blip r:embed="rId22"/>
                <a:stretch>
                  <a:fillRect l="-694" r="-2083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4" grpId="0"/>
      <p:bldP spid="39" grpId="0"/>
      <p:bldP spid="41" grpId="0"/>
      <p:bldP spid="41" grpId="1"/>
      <p:bldP spid="44" grpId="0"/>
      <p:bldP spid="44" grpId="1"/>
      <p:bldP spid="45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 animBg="1"/>
      <p:bldP spid="53" grpId="0"/>
      <p:bldP spid="54" grpId="0" animBg="1"/>
      <p:bldP spid="6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6D051C-3D9D-44FB-A100-699B5802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integrate using partial fractions, in more complex situations than in the regular </a:t>
            </a:r>
            <a:r>
              <a:rPr lang="en-US" sz="1400" b="1" dirty="0" err="1">
                <a:latin typeface="Comic Sans MS" panose="030F0702030302020204" pitchFamily="66" charset="0"/>
              </a:rPr>
              <a:t>Maths</a:t>
            </a:r>
            <a:r>
              <a:rPr lang="en-US" sz="1400" b="1" dirty="0">
                <a:latin typeface="Comic Sans MS" panose="030F0702030302020204" pitchFamily="66" charset="0"/>
              </a:rPr>
              <a:t> course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a) Express the following as partial fractions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b) Hence, find: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/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7A66A44-17D1-444D-A11D-B77AAE79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28" y="2912883"/>
                <a:ext cx="1045223" cy="434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/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DE43A81-A009-4C13-8C9A-0903AB1A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96" y="0"/>
                <a:ext cx="2233304" cy="484428"/>
              </a:xfrm>
              <a:prstGeom prst="rect">
                <a:avLst/>
              </a:prstGeom>
              <a:blipFill>
                <a:blip r:embed="rId3"/>
                <a:stretch>
                  <a:fillRect l="-2756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/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𝑟𝑐𝑠𝑖𝑛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9C0D33C-16A1-4C27-965B-CD4B2F61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2228850" cy="484428"/>
              </a:xfrm>
              <a:prstGeom prst="rect">
                <a:avLst/>
              </a:prstGeom>
              <a:blipFill>
                <a:blip r:embed="rId4"/>
                <a:stretch>
                  <a:fillRect l="-26486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BBCDBAB-72D7-4BBE-B00F-347573FA22C3}"/>
                  </a:ext>
                </a:extLst>
              </p:cNvPr>
              <p:cNvSpPr txBox="1"/>
              <p:nvPr/>
            </p:nvSpPr>
            <p:spPr>
              <a:xfrm>
                <a:off x="1004249" y="3564807"/>
                <a:ext cx="1757982" cy="408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BBCDBAB-72D7-4BBE-B00F-347573FA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49" y="3564807"/>
                <a:ext cx="1757982" cy="408317"/>
              </a:xfrm>
              <a:prstGeom prst="rect">
                <a:avLst/>
              </a:prstGeom>
              <a:blipFill>
                <a:blip r:embed="rId5"/>
                <a:stretch>
                  <a:fillRect l="-694" r="-2083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F8FE561-A369-47D4-B770-45E51C891100}"/>
                  </a:ext>
                </a:extLst>
              </p:cNvPr>
              <p:cNvSpPr txBox="1"/>
              <p:nvPr/>
            </p:nvSpPr>
            <p:spPr>
              <a:xfrm>
                <a:off x="1209578" y="4541658"/>
                <a:ext cx="1495859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F8FE561-A369-47D4-B770-45E51C89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78" y="4541658"/>
                <a:ext cx="1495859" cy="565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4AEBAE57-FAA9-42B6-8439-5BBD302B6567}"/>
                  </a:ext>
                </a:extLst>
              </p:cNvPr>
              <p:cNvSpPr txBox="1"/>
              <p:nvPr/>
            </p:nvSpPr>
            <p:spPr>
              <a:xfrm>
                <a:off x="3848003" y="1341258"/>
                <a:ext cx="1175386" cy="444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den>
                          </m:f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4AEBAE57-FAA9-42B6-8439-5BBD302B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03" y="1341258"/>
                <a:ext cx="1175386" cy="444032"/>
              </a:xfrm>
              <a:prstGeom prst="rect">
                <a:avLst/>
              </a:prstGeom>
              <a:blipFill>
                <a:blip r:embed="rId7"/>
                <a:stretch>
                  <a:fillRect l="-49223" t="-154795" r="-2073" b="-2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28A2B15-BB04-4AEB-A38A-DFE728F0453E}"/>
                  </a:ext>
                </a:extLst>
              </p:cNvPr>
              <p:cNvSpPr txBox="1"/>
              <p:nvPr/>
            </p:nvSpPr>
            <p:spPr>
              <a:xfrm>
                <a:off x="3686078" y="1979433"/>
                <a:ext cx="1897763" cy="444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28A2B15-BB04-4AEB-A38A-DFE728F04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78" y="1979433"/>
                <a:ext cx="1897763" cy="444032"/>
              </a:xfrm>
              <a:prstGeom prst="rect">
                <a:avLst/>
              </a:prstGeom>
              <a:blipFill>
                <a:blip r:embed="rId8"/>
                <a:stretch>
                  <a:fillRect l="-22830" t="-156164" r="-965" b="-2150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B4A684E4-77F1-4A17-A261-76CA3417814F}"/>
                  </a:ext>
                </a:extLst>
              </p:cNvPr>
              <p:cNvSpPr txBox="1"/>
              <p:nvPr/>
            </p:nvSpPr>
            <p:spPr>
              <a:xfrm>
                <a:off x="3676553" y="2617608"/>
                <a:ext cx="3025379" cy="444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B4A684E4-77F1-4A17-A261-76CA34178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53" y="2617608"/>
                <a:ext cx="3025379" cy="444032"/>
              </a:xfrm>
              <a:prstGeom prst="rect">
                <a:avLst/>
              </a:prstGeom>
              <a:blipFill>
                <a:blip r:embed="rId9"/>
                <a:stretch>
                  <a:fillRect l="-14113" t="-154795" r="-605" b="-2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4">
            <a:extLst>
              <a:ext uri="{FF2B5EF4-FFF2-40B4-BE49-F238E27FC236}">
                <a16:creationId xmlns:a16="http://schemas.microsoft.com/office/drawing/2014/main" id="{4926D4A6-2A06-48B7-9B36-7E9FED04E4C6}"/>
              </a:ext>
            </a:extLst>
          </p:cNvPr>
          <p:cNvSpPr/>
          <p:nvPr/>
        </p:nvSpPr>
        <p:spPr>
          <a:xfrm>
            <a:off x="5567420" y="1571626"/>
            <a:ext cx="252356" cy="6286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5C7331A4-DC3C-44C2-AA32-CD6C3F06F359}"/>
              </a:ext>
            </a:extLst>
          </p:cNvPr>
          <p:cNvSpPr txBox="1"/>
          <p:nvPr/>
        </p:nvSpPr>
        <p:spPr>
          <a:xfrm>
            <a:off x="5772150" y="1635652"/>
            <a:ext cx="204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Replace with the partial fractions we worked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4">
            <a:extLst>
              <a:ext uri="{FF2B5EF4-FFF2-40B4-BE49-F238E27FC236}">
                <a16:creationId xmlns:a16="http://schemas.microsoft.com/office/drawing/2014/main" id="{0D72F514-6333-4B4B-9368-3ECFC87EDBB1}"/>
              </a:ext>
            </a:extLst>
          </p:cNvPr>
          <p:cNvSpPr/>
          <p:nvPr/>
        </p:nvSpPr>
        <p:spPr>
          <a:xfrm>
            <a:off x="6615169" y="2228850"/>
            <a:ext cx="309506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1" name="TextBox 53">
            <a:extLst>
              <a:ext uri="{FF2B5EF4-FFF2-40B4-BE49-F238E27FC236}">
                <a16:creationId xmlns:a16="http://schemas.microsoft.com/office/drawing/2014/main" id="{9B79E35E-71C8-4398-A9FD-F65375777C24}"/>
              </a:ext>
            </a:extLst>
          </p:cNvPr>
          <p:cNvSpPr txBox="1"/>
          <p:nvPr/>
        </p:nvSpPr>
        <p:spPr>
          <a:xfrm>
            <a:off x="6867525" y="2264302"/>
            <a:ext cx="21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Separate </a:t>
            </a:r>
            <a:r>
              <a:rPr lang="en-US" sz="12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fractions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in the previous example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Arc 54">
            <a:extLst>
              <a:ext uri="{FF2B5EF4-FFF2-40B4-BE49-F238E27FC236}">
                <a16:creationId xmlns:a16="http://schemas.microsoft.com/office/drawing/2014/main" id="{36304D9A-155B-4C42-81B4-DB68B123DA4E}"/>
              </a:ext>
            </a:extLst>
          </p:cNvPr>
          <p:cNvSpPr/>
          <p:nvPr/>
        </p:nvSpPr>
        <p:spPr>
          <a:xfrm>
            <a:off x="7196194" y="2886075"/>
            <a:ext cx="309506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3" name="TextBox 53">
            <a:extLst>
              <a:ext uri="{FF2B5EF4-FFF2-40B4-BE49-F238E27FC236}">
                <a16:creationId xmlns:a16="http://schemas.microsoft.com/office/drawing/2014/main" id="{6801AE4B-C8C4-41F1-804B-C5EA90FE5E78}"/>
              </a:ext>
            </a:extLst>
          </p:cNvPr>
          <p:cNvSpPr txBox="1"/>
          <p:nvPr/>
        </p:nvSpPr>
        <p:spPr>
          <a:xfrm>
            <a:off x="7477126" y="2873902"/>
            <a:ext cx="17716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Take out the numerator as a factor on ones that will use the above rules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508637E-47F3-4C43-9C79-594860695742}"/>
                  </a:ext>
                </a:extLst>
              </p:cNvPr>
              <p:cNvSpPr txBox="1"/>
              <p:nvPr/>
            </p:nvSpPr>
            <p:spPr>
              <a:xfrm>
                <a:off x="3686078" y="3246258"/>
                <a:ext cx="3563347" cy="466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508637E-47F3-4C43-9C79-594860695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78" y="3246258"/>
                <a:ext cx="3563347" cy="466218"/>
              </a:xfrm>
              <a:prstGeom prst="rect">
                <a:avLst/>
              </a:prstGeom>
              <a:blipFill>
                <a:blip r:embed="rId10"/>
                <a:stretch>
                  <a:fillRect l="-11986" t="-144737" r="-342" b="-20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904996A7-DB04-410F-B252-68FB58B3C308}"/>
                  </a:ext>
                </a:extLst>
              </p:cNvPr>
              <p:cNvSpPr txBox="1"/>
              <p:nvPr/>
            </p:nvSpPr>
            <p:spPr>
              <a:xfrm>
                <a:off x="3657503" y="3913008"/>
                <a:ext cx="5101205" cy="437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−9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904996A7-DB04-410F-B252-68FB58B3C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03" y="3913008"/>
                <a:ext cx="5101205" cy="4374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54">
            <a:extLst>
              <a:ext uri="{FF2B5EF4-FFF2-40B4-BE49-F238E27FC236}">
                <a16:creationId xmlns:a16="http://schemas.microsoft.com/office/drawing/2014/main" id="{13B12CEC-F43F-485E-8DC8-BDCF5572BF0C}"/>
              </a:ext>
            </a:extLst>
          </p:cNvPr>
          <p:cNvSpPr/>
          <p:nvPr/>
        </p:nvSpPr>
        <p:spPr>
          <a:xfrm>
            <a:off x="8577319" y="3524250"/>
            <a:ext cx="309506" cy="6191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9" name="TextBox 53">
            <a:extLst>
              <a:ext uri="{FF2B5EF4-FFF2-40B4-BE49-F238E27FC236}">
                <a16:creationId xmlns:a16="http://schemas.microsoft.com/office/drawing/2014/main" id="{1422637A-6CDB-457C-A8EB-221F8370EE4A}"/>
              </a:ext>
            </a:extLst>
          </p:cNvPr>
          <p:cNvSpPr txBox="1"/>
          <p:nvPr/>
        </p:nvSpPr>
        <p:spPr>
          <a:xfrm rot="5400000">
            <a:off x="8446457" y="3672172"/>
            <a:ext cx="1133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8586C226-8EC0-4ACC-BDA4-66AEA03035D6}"/>
              </a:ext>
            </a:extLst>
          </p:cNvPr>
          <p:cNvSpPr/>
          <p:nvPr/>
        </p:nvSpPr>
        <p:spPr>
          <a:xfrm>
            <a:off x="4010024" y="3333750"/>
            <a:ext cx="209551" cy="2381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C180F01-E9BB-4583-9A1A-5F4B39B91A1F}"/>
              </a:ext>
            </a:extLst>
          </p:cNvPr>
          <p:cNvSpPr/>
          <p:nvPr/>
        </p:nvSpPr>
        <p:spPr>
          <a:xfrm>
            <a:off x="3762374" y="4019550"/>
            <a:ext cx="209551" cy="2381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F9E0B50-51D9-4422-A6A2-1697D44970CA}"/>
              </a:ext>
            </a:extLst>
          </p:cNvPr>
          <p:cNvSpPr/>
          <p:nvPr/>
        </p:nvSpPr>
        <p:spPr>
          <a:xfrm>
            <a:off x="4295774" y="3295650"/>
            <a:ext cx="457201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27469F65-68B2-4C4D-9F2F-1AE96E89D667}"/>
              </a:ext>
            </a:extLst>
          </p:cNvPr>
          <p:cNvSpPr/>
          <p:nvPr/>
        </p:nvSpPr>
        <p:spPr>
          <a:xfrm>
            <a:off x="4048124" y="3943350"/>
            <a:ext cx="733426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A2872AE9-1AEC-4E47-90AB-1308F5B6E67A}"/>
              </a:ext>
            </a:extLst>
          </p:cNvPr>
          <p:cNvSpPr/>
          <p:nvPr/>
        </p:nvSpPr>
        <p:spPr>
          <a:xfrm>
            <a:off x="6343649" y="3952875"/>
            <a:ext cx="733426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30B327-8DFA-44EE-A3D7-110B36873A88}"/>
              </a:ext>
            </a:extLst>
          </p:cNvPr>
          <p:cNvSpPr/>
          <p:nvPr/>
        </p:nvSpPr>
        <p:spPr>
          <a:xfrm>
            <a:off x="5676899" y="3295650"/>
            <a:ext cx="457201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1A5F20F5-1DD4-4EB1-99EF-2650192896B1}"/>
              </a:ext>
            </a:extLst>
          </p:cNvPr>
          <p:cNvSpPr/>
          <p:nvPr/>
        </p:nvSpPr>
        <p:spPr>
          <a:xfrm>
            <a:off x="5038724" y="3286125"/>
            <a:ext cx="457201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2DDBD73-E690-4B4C-9A63-2673080F1925}"/>
              </a:ext>
            </a:extLst>
          </p:cNvPr>
          <p:cNvSpPr/>
          <p:nvPr/>
        </p:nvSpPr>
        <p:spPr>
          <a:xfrm>
            <a:off x="5095874" y="3924300"/>
            <a:ext cx="1038226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535F08D-3547-4673-874F-FC09E1EB1FEE}"/>
              </a:ext>
            </a:extLst>
          </p:cNvPr>
          <p:cNvSpPr/>
          <p:nvPr/>
        </p:nvSpPr>
        <p:spPr>
          <a:xfrm>
            <a:off x="7400924" y="3924300"/>
            <a:ext cx="1038226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E5A60D9-C3FD-4CB7-A98D-8DEB17303E08}"/>
              </a:ext>
            </a:extLst>
          </p:cNvPr>
          <p:cNvSpPr/>
          <p:nvPr/>
        </p:nvSpPr>
        <p:spPr>
          <a:xfrm>
            <a:off x="6372224" y="3276600"/>
            <a:ext cx="542926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58970A0-799E-4BCD-B3D7-78EFF9EB1BB0}"/>
                  </a:ext>
                </a:extLst>
              </p:cNvPr>
              <p:cNvSpPr txBox="1"/>
              <p:nvPr/>
            </p:nvSpPr>
            <p:spPr>
              <a:xfrm>
                <a:off x="3676553" y="4522608"/>
                <a:ext cx="4553106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58970A0-799E-4BCD-B3D7-78EFF9EB1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53" y="4522608"/>
                <a:ext cx="4553106" cy="380361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F3AA61A2-0492-4801-81AA-2FAB74FA7A46}"/>
                  </a:ext>
                </a:extLst>
              </p:cNvPr>
              <p:cNvSpPr txBox="1"/>
              <p:nvPr/>
            </p:nvSpPr>
            <p:spPr>
              <a:xfrm>
                <a:off x="3647978" y="5103633"/>
                <a:ext cx="4726550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F3AA61A2-0492-4801-81AA-2FAB74FA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78" y="5103633"/>
                <a:ext cx="4726550" cy="380361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01924DE3-625B-4B9C-9DCA-02BA6F2E3F43}"/>
                  </a:ext>
                </a:extLst>
              </p:cNvPr>
              <p:cNvSpPr txBox="1"/>
              <p:nvPr/>
            </p:nvSpPr>
            <p:spPr>
              <a:xfrm>
                <a:off x="3628928" y="5684658"/>
                <a:ext cx="3913444" cy="383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01924DE3-625B-4B9C-9DCA-02BA6F2E3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928" y="5684658"/>
                <a:ext cx="3913444" cy="383823"/>
              </a:xfrm>
              <a:prstGeom prst="rect">
                <a:avLst/>
              </a:prstGeom>
              <a:blipFill>
                <a:blip r:embed="rId1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54">
            <a:extLst>
              <a:ext uri="{FF2B5EF4-FFF2-40B4-BE49-F238E27FC236}">
                <a16:creationId xmlns:a16="http://schemas.microsoft.com/office/drawing/2014/main" id="{2529DDD8-F640-44AE-A53D-FF7850B38EC1}"/>
              </a:ext>
            </a:extLst>
          </p:cNvPr>
          <p:cNvSpPr/>
          <p:nvPr/>
        </p:nvSpPr>
        <p:spPr>
          <a:xfrm>
            <a:off x="8605895" y="4152901"/>
            <a:ext cx="261880" cy="56197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4" name="TextBox 53">
            <a:extLst>
              <a:ext uri="{FF2B5EF4-FFF2-40B4-BE49-F238E27FC236}">
                <a16:creationId xmlns:a16="http://schemas.microsoft.com/office/drawing/2014/main" id="{48F2C05C-44A0-4AB1-AB71-27360DACE59E}"/>
              </a:ext>
            </a:extLst>
          </p:cNvPr>
          <p:cNvSpPr txBox="1"/>
          <p:nvPr/>
        </p:nvSpPr>
        <p:spPr>
          <a:xfrm>
            <a:off x="8439150" y="4778902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 more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Arc 54">
            <a:extLst>
              <a:ext uri="{FF2B5EF4-FFF2-40B4-BE49-F238E27FC236}">
                <a16:creationId xmlns:a16="http://schemas.microsoft.com/office/drawing/2014/main" id="{DF789F5E-6321-4675-8F42-5EFE12081B6B}"/>
              </a:ext>
            </a:extLst>
          </p:cNvPr>
          <p:cNvSpPr/>
          <p:nvPr/>
        </p:nvSpPr>
        <p:spPr>
          <a:xfrm>
            <a:off x="8272520" y="4724401"/>
            <a:ext cx="261880" cy="56197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6" name="Arc 54">
            <a:extLst>
              <a:ext uri="{FF2B5EF4-FFF2-40B4-BE49-F238E27FC236}">
                <a16:creationId xmlns:a16="http://schemas.microsoft.com/office/drawing/2014/main" id="{D4330EEB-799E-4918-9650-4E84B6417DA9}"/>
              </a:ext>
            </a:extLst>
          </p:cNvPr>
          <p:cNvSpPr/>
          <p:nvPr/>
        </p:nvSpPr>
        <p:spPr>
          <a:xfrm>
            <a:off x="8205845" y="5314951"/>
            <a:ext cx="261880" cy="56197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7" name="TextBox 53">
            <a:extLst>
              <a:ext uri="{FF2B5EF4-FFF2-40B4-BE49-F238E27FC236}">
                <a16:creationId xmlns:a16="http://schemas.microsoft.com/office/drawing/2014/main" id="{727C6A41-C3D6-4488-A230-152444AA6E4B}"/>
              </a:ext>
            </a:extLst>
          </p:cNvPr>
          <p:cNvSpPr txBox="1"/>
          <p:nvPr/>
        </p:nvSpPr>
        <p:spPr>
          <a:xfrm rot="5400000">
            <a:off x="8446459" y="4357972"/>
            <a:ext cx="1133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TextBox 53">
            <a:extLst>
              <a:ext uri="{FF2B5EF4-FFF2-40B4-BE49-F238E27FC236}">
                <a16:creationId xmlns:a16="http://schemas.microsoft.com/office/drawing/2014/main" id="{1EC50638-9E55-4209-AB02-1ED114B3877B}"/>
              </a:ext>
            </a:extLst>
          </p:cNvPr>
          <p:cNvSpPr txBox="1"/>
          <p:nvPr/>
        </p:nvSpPr>
        <p:spPr>
          <a:xfrm>
            <a:off x="8429626" y="5359927"/>
            <a:ext cx="80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Division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1CEFD7C-4DC0-4BD8-B9F0-8CEC27345523}"/>
              </a:ext>
            </a:extLst>
          </p:cNvPr>
          <p:cNvSpPr/>
          <p:nvPr/>
        </p:nvSpPr>
        <p:spPr>
          <a:xfrm>
            <a:off x="4933948" y="3924300"/>
            <a:ext cx="1162051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DAE7974F-2135-451E-AEFB-74B24244477E}"/>
              </a:ext>
            </a:extLst>
          </p:cNvPr>
          <p:cNvSpPr/>
          <p:nvPr/>
        </p:nvSpPr>
        <p:spPr>
          <a:xfrm>
            <a:off x="7200898" y="3924300"/>
            <a:ext cx="1162051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4E90ED2D-C985-4F5E-904E-834C0BD44263}"/>
              </a:ext>
            </a:extLst>
          </p:cNvPr>
          <p:cNvSpPr/>
          <p:nvPr/>
        </p:nvSpPr>
        <p:spPr>
          <a:xfrm>
            <a:off x="4933949" y="4524375"/>
            <a:ext cx="990602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272B39CB-8B39-4E00-BB85-E9AF8B03946A}"/>
              </a:ext>
            </a:extLst>
          </p:cNvPr>
          <p:cNvSpPr/>
          <p:nvPr/>
        </p:nvSpPr>
        <p:spPr>
          <a:xfrm>
            <a:off x="6962774" y="4524375"/>
            <a:ext cx="990602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C4314809-8155-4DB0-8486-F2EDF0495391}"/>
              </a:ext>
            </a:extLst>
          </p:cNvPr>
          <p:cNvSpPr/>
          <p:nvPr/>
        </p:nvSpPr>
        <p:spPr>
          <a:xfrm>
            <a:off x="4943474" y="4524375"/>
            <a:ext cx="238126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97E03E52-B316-4E83-9DE1-A18CBF41D928}"/>
              </a:ext>
            </a:extLst>
          </p:cNvPr>
          <p:cNvSpPr/>
          <p:nvPr/>
        </p:nvSpPr>
        <p:spPr>
          <a:xfrm>
            <a:off x="6953249" y="4524375"/>
            <a:ext cx="238126" cy="400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DA9962C9-8FA0-446C-8019-119FA4407E3E}"/>
              </a:ext>
            </a:extLst>
          </p:cNvPr>
          <p:cNvSpPr/>
          <p:nvPr/>
        </p:nvSpPr>
        <p:spPr>
          <a:xfrm>
            <a:off x="7019924" y="5143500"/>
            <a:ext cx="314326" cy="276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28243CF3-C331-4E01-8622-22D57FB5DD95}"/>
              </a:ext>
            </a:extLst>
          </p:cNvPr>
          <p:cNvSpPr/>
          <p:nvPr/>
        </p:nvSpPr>
        <p:spPr>
          <a:xfrm>
            <a:off x="4943474" y="5143500"/>
            <a:ext cx="314326" cy="276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D89B049-1F3E-43B7-A9D2-FD8781AF0CA7}"/>
              </a:ext>
            </a:extLst>
          </p:cNvPr>
          <p:cNvSpPr/>
          <p:nvPr/>
        </p:nvSpPr>
        <p:spPr>
          <a:xfrm>
            <a:off x="4067174" y="5619750"/>
            <a:ext cx="771526" cy="4572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34ED74EB-67D9-42DC-B909-CD54F3012FD2}"/>
              </a:ext>
            </a:extLst>
          </p:cNvPr>
          <p:cNvSpPr/>
          <p:nvPr/>
        </p:nvSpPr>
        <p:spPr>
          <a:xfrm>
            <a:off x="4067174" y="5124450"/>
            <a:ext cx="771526" cy="3429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2A6831FB-D42E-4A10-80B4-E1C7040C8FB4}"/>
              </a:ext>
            </a:extLst>
          </p:cNvPr>
          <p:cNvSpPr/>
          <p:nvPr/>
        </p:nvSpPr>
        <p:spPr>
          <a:xfrm>
            <a:off x="6143624" y="5114925"/>
            <a:ext cx="771526" cy="3429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263D5166-DC26-4930-8158-1B59214BC93B}"/>
              </a:ext>
            </a:extLst>
          </p:cNvPr>
          <p:cNvSpPr/>
          <p:nvPr/>
        </p:nvSpPr>
        <p:spPr>
          <a:xfrm>
            <a:off x="4848224" y="2628900"/>
            <a:ext cx="457201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EE1F810E-0DD4-4650-AA57-E2FC80268F5F}"/>
              </a:ext>
            </a:extLst>
          </p:cNvPr>
          <p:cNvSpPr/>
          <p:nvPr/>
        </p:nvSpPr>
        <p:spPr>
          <a:xfrm>
            <a:off x="5943599" y="2628900"/>
            <a:ext cx="457201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9CEC1B36-F2D3-4624-BDB1-23FE633C0AF0}"/>
              </a:ext>
            </a:extLst>
          </p:cNvPr>
          <p:cNvSpPr/>
          <p:nvPr/>
        </p:nvSpPr>
        <p:spPr>
          <a:xfrm>
            <a:off x="4886324" y="3295650"/>
            <a:ext cx="600076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5FBA7D29-0BA8-4ABB-8961-A892FB0B88F0}"/>
              </a:ext>
            </a:extLst>
          </p:cNvPr>
          <p:cNvSpPr/>
          <p:nvPr/>
        </p:nvSpPr>
        <p:spPr>
          <a:xfrm>
            <a:off x="6257924" y="3286125"/>
            <a:ext cx="600076" cy="3619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6" grpId="0"/>
      <p:bldP spid="67" grpId="0"/>
      <p:bldP spid="68" grpId="0" animBg="1"/>
      <p:bldP spid="69" grpId="0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/>
      <p:bldP spid="81" grpId="0"/>
      <p:bldP spid="82" grpId="0"/>
      <p:bldP spid="83" grpId="0" animBg="1"/>
      <p:bldP spid="84" grpId="0"/>
      <p:bldP spid="85" grpId="0" animBg="1"/>
      <p:bldP spid="86" grpId="0" animBg="1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151B7F-2AD5-46EF-BC3B-E1AF4F404A54}"/>
              </a:ext>
            </a:extLst>
          </p:cNvPr>
          <p:cNvSpPr/>
          <p:nvPr/>
        </p:nvSpPr>
        <p:spPr>
          <a:xfrm>
            <a:off x="5708650" y="1841500"/>
            <a:ext cx="2022475" cy="1479550"/>
          </a:xfrm>
          <a:custGeom>
            <a:avLst/>
            <a:gdLst>
              <a:gd name="connsiteX0" fmla="*/ 0 w 2022475"/>
              <a:gd name="connsiteY0" fmla="*/ 0 h 1479550"/>
              <a:gd name="connsiteX1" fmla="*/ 76200 w 2022475"/>
              <a:gd name="connsiteY1" fmla="*/ 111125 h 1479550"/>
              <a:gd name="connsiteX2" fmla="*/ 206375 w 2022475"/>
              <a:gd name="connsiteY2" fmla="*/ 279400 h 1479550"/>
              <a:gd name="connsiteX3" fmla="*/ 320675 w 2022475"/>
              <a:gd name="connsiteY3" fmla="*/ 412750 h 1479550"/>
              <a:gd name="connsiteX4" fmla="*/ 457200 w 2022475"/>
              <a:gd name="connsiteY4" fmla="*/ 539750 h 1479550"/>
              <a:gd name="connsiteX5" fmla="*/ 606425 w 2022475"/>
              <a:gd name="connsiteY5" fmla="*/ 647700 h 1479550"/>
              <a:gd name="connsiteX6" fmla="*/ 730250 w 2022475"/>
              <a:gd name="connsiteY6" fmla="*/ 746125 h 1479550"/>
              <a:gd name="connsiteX7" fmla="*/ 908050 w 2022475"/>
              <a:gd name="connsiteY7" fmla="*/ 857250 h 1479550"/>
              <a:gd name="connsiteX8" fmla="*/ 1139825 w 2022475"/>
              <a:gd name="connsiteY8" fmla="*/ 971550 h 1479550"/>
              <a:gd name="connsiteX9" fmla="*/ 1349375 w 2022475"/>
              <a:gd name="connsiteY9" fmla="*/ 1047750 h 1479550"/>
              <a:gd name="connsiteX10" fmla="*/ 1597025 w 2022475"/>
              <a:gd name="connsiteY10" fmla="*/ 1130300 h 1479550"/>
              <a:gd name="connsiteX11" fmla="*/ 1851025 w 2022475"/>
              <a:gd name="connsiteY11" fmla="*/ 1181100 h 1479550"/>
              <a:gd name="connsiteX12" fmla="*/ 2019300 w 2022475"/>
              <a:gd name="connsiteY12" fmla="*/ 1203325 h 1479550"/>
              <a:gd name="connsiteX13" fmla="*/ 2022475 w 2022475"/>
              <a:gd name="connsiteY13" fmla="*/ 1479550 h 1479550"/>
              <a:gd name="connsiteX14" fmla="*/ 9525 w 2022475"/>
              <a:gd name="connsiteY14" fmla="*/ 1476375 h 1479550"/>
              <a:gd name="connsiteX15" fmla="*/ 0 w 2022475"/>
              <a:gd name="connsiteY15" fmla="*/ 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2475" h="1479550">
                <a:moveTo>
                  <a:pt x="0" y="0"/>
                </a:moveTo>
                <a:lnTo>
                  <a:pt x="76200" y="111125"/>
                </a:lnTo>
                <a:lnTo>
                  <a:pt x="206375" y="279400"/>
                </a:lnTo>
                <a:lnTo>
                  <a:pt x="320675" y="412750"/>
                </a:lnTo>
                <a:lnTo>
                  <a:pt x="457200" y="539750"/>
                </a:lnTo>
                <a:lnTo>
                  <a:pt x="606425" y="647700"/>
                </a:lnTo>
                <a:lnTo>
                  <a:pt x="730250" y="746125"/>
                </a:lnTo>
                <a:lnTo>
                  <a:pt x="908050" y="857250"/>
                </a:lnTo>
                <a:lnTo>
                  <a:pt x="1139825" y="971550"/>
                </a:lnTo>
                <a:lnTo>
                  <a:pt x="1349375" y="1047750"/>
                </a:lnTo>
                <a:lnTo>
                  <a:pt x="1597025" y="1130300"/>
                </a:lnTo>
                <a:lnTo>
                  <a:pt x="1851025" y="1181100"/>
                </a:lnTo>
                <a:lnTo>
                  <a:pt x="2019300" y="1203325"/>
                </a:lnTo>
                <a:cubicBezTo>
                  <a:pt x="2020358" y="1295400"/>
                  <a:pt x="2021417" y="1387475"/>
                  <a:pt x="2022475" y="1479550"/>
                </a:cubicBezTo>
                <a:lnTo>
                  <a:pt x="9525" y="1476375"/>
                </a:lnTo>
                <a:cubicBezTo>
                  <a:pt x="7408" y="988483"/>
                  <a:pt x="5292" y="500592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area indicated to the right.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82E838-EE1F-4320-B184-2AD17FBA1687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FBD3CB5-C769-4C42-831E-5255DEE2CF94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4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5F239FA0-DC28-44B6-98C5-3F07B72F262B}"/>
              </a:ext>
            </a:extLst>
          </p:cNvPr>
          <p:cNvSpPr/>
          <p:nvPr/>
        </p:nvSpPr>
        <p:spPr>
          <a:xfrm rot="10800000">
            <a:off x="5382402" y="-1627803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/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blipFill>
                <a:blip r:embed="rId5"/>
                <a:stretch>
                  <a:fillRect l="-550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/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blipFill>
                <a:blip r:embed="rId6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5EA0712-560C-4CAF-A871-5E788D29DEEB}"/>
                  </a:ext>
                </a:extLst>
              </p:cNvPr>
              <p:cNvSpPr txBox="1"/>
              <p:nvPr/>
            </p:nvSpPr>
            <p:spPr>
              <a:xfrm>
                <a:off x="452437" y="2776440"/>
                <a:ext cx="1207702" cy="532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5EA0712-560C-4CAF-A871-5E788D29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2776440"/>
                <a:ext cx="1207702" cy="532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919F6D8-5BD3-45D3-9A93-6354A0FFB977}"/>
                  </a:ext>
                </a:extLst>
              </p:cNvPr>
              <p:cNvSpPr txBox="1"/>
              <p:nvPr/>
            </p:nvSpPr>
            <p:spPr>
              <a:xfrm>
                <a:off x="1671637" y="2757390"/>
                <a:ext cx="1295547" cy="550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919F6D8-5BD3-45D3-9A93-6354A0FF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7" y="2757390"/>
                <a:ext cx="1295547" cy="55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839EEA1-6078-492B-9AC9-3951173B380D}"/>
                  </a:ext>
                </a:extLst>
              </p:cNvPr>
              <p:cNvSpPr txBox="1"/>
              <p:nvPr/>
            </p:nvSpPr>
            <p:spPr>
              <a:xfrm>
                <a:off x="1462087" y="3595590"/>
                <a:ext cx="1305999" cy="327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839EEA1-6078-492B-9AC9-3951173B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87" y="3595590"/>
                <a:ext cx="1305999" cy="327077"/>
              </a:xfrm>
              <a:prstGeom prst="rect">
                <a:avLst/>
              </a:prstGeom>
              <a:blipFill>
                <a:blip r:embed="rId9"/>
                <a:stretch>
                  <a:fillRect l="-935" r="-935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3C5657E-AE64-45AC-B7BC-6C6CDC22C9BC}"/>
                  </a:ext>
                </a:extLst>
              </p:cNvPr>
              <p:cNvSpPr txBox="1"/>
              <p:nvPr/>
            </p:nvSpPr>
            <p:spPr>
              <a:xfrm>
                <a:off x="1471612" y="4233765"/>
                <a:ext cx="2269724" cy="338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3C5657E-AE64-45AC-B7BC-6C6CDC22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2" y="4233765"/>
                <a:ext cx="2269724" cy="338234"/>
              </a:xfrm>
              <a:prstGeom prst="rect">
                <a:avLst/>
              </a:prstGeom>
              <a:blipFill>
                <a:blip r:embed="rId10"/>
                <a:stretch>
                  <a:fillRect l="-804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EE7CF5-07A2-4F8E-91E8-6C0FC002DDB9}"/>
                  </a:ext>
                </a:extLst>
              </p:cNvPr>
              <p:cNvSpPr txBox="1"/>
              <p:nvPr/>
            </p:nvSpPr>
            <p:spPr>
              <a:xfrm>
                <a:off x="1481137" y="4862415"/>
                <a:ext cx="1574021" cy="3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EE7CF5-07A2-4F8E-91E8-6C0FC002D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37" y="4862415"/>
                <a:ext cx="1574021" cy="322524"/>
              </a:xfrm>
              <a:prstGeom prst="rect">
                <a:avLst/>
              </a:prstGeom>
              <a:blipFill>
                <a:blip r:embed="rId11"/>
                <a:stretch>
                  <a:fillRect l="-775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EC08899-BAC0-4A2A-92C7-B91EC659B881}"/>
                  </a:ext>
                </a:extLst>
              </p:cNvPr>
              <p:cNvSpPr txBox="1"/>
              <p:nvPr/>
            </p:nvSpPr>
            <p:spPr>
              <a:xfrm>
                <a:off x="1493578" y="5409617"/>
                <a:ext cx="159415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EC08899-BAC0-4A2A-92C7-B91EC659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78" y="5409617"/>
                <a:ext cx="1594154" cy="553228"/>
              </a:xfrm>
              <a:prstGeom prst="rect">
                <a:avLst/>
              </a:prstGeom>
              <a:blipFill>
                <a:blip r:embed="rId1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8F5C616-83E7-44F5-9DCD-EA278A74B51B}"/>
                  </a:ext>
                </a:extLst>
              </p:cNvPr>
              <p:cNvSpPr txBox="1"/>
              <p:nvPr/>
            </p:nvSpPr>
            <p:spPr>
              <a:xfrm>
                <a:off x="1496687" y="6215160"/>
                <a:ext cx="3711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8F5C616-83E7-44F5-9DCD-EA278A74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87" y="6215160"/>
                <a:ext cx="371192" cy="246221"/>
              </a:xfrm>
              <a:prstGeom prst="rect">
                <a:avLst/>
              </a:prstGeom>
              <a:blipFill>
                <a:blip r:embed="rId13"/>
                <a:stretch>
                  <a:fillRect l="-5000" r="-1166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995D3032-53CF-4590-A8D6-59BA635D79B8}"/>
              </a:ext>
            </a:extLst>
          </p:cNvPr>
          <p:cNvSpPr/>
          <p:nvPr/>
        </p:nvSpPr>
        <p:spPr>
          <a:xfrm>
            <a:off x="2836506" y="3116424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0CC9E865-3467-4DDB-AE37-31AD222EED58}"/>
              </a:ext>
            </a:extLst>
          </p:cNvPr>
          <p:cNvSpPr/>
          <p:nvPr/>
        </p:nvSpPr>
        <p:spPr>
          <a:xfrm>
            <a:off x="3592285" y="3797559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F96E440-2C94-45ED-AC77-A9A7AF6F3E80}"/>
              </a:ext>
            </a:extLst>
          </p:cNvPr>
          <p:cNvSpPr/>
          <p:nvPr/>
        </p:nvSpPr>
        <p:spPr>
          <a:xfrm>
            <a:off x="3536302" y="4413379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6ED3AC09-319D-404F-9099-311B799C3FAF}"/>
              </a:ext>
            </a:extLst>
          </p:cNvPr>
          <p:cNvSpPr/>
          <p:nvPr/>
        </p:nvSpPr>
        <p:spPr>
          <a:xfrm>
            <a:off x="2995125" y="5010538"/>
            <a:ext cx="373225" cy="606491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B50201-1EB0-4853-8257-11018A1E3868}"/>
              </a:ext>
            </a:extLst>
          </p:cNvPr>
          <p:cNvSpPr/>
          <p:nvPr/>
        </p:nvSpPr>
        <p:spPr>
          <a:xfrm>
            <a:off x="2901819" y="5691672"/>
            <a:ext cx="373225" cy="606491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904E61-F25F-4EB1-9001-0ADD64D53582}"/>
              </a:ext>
            </a:extLst>
          </p:cNvPr>
          <p:cNvSpPr txBox="1"/>
          <p:nvPr/>
        </p:nvSpPr>
        <p:spPr>
          <a:xfrm>
            <a:off x="3172409" y="3125754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2D3886-8747-46F6-8FCF-C3CE61975616}"/>
              </a:ext>
            </a:extLst>
          </p:cNvPr>
          <p:cNvSpPr txBox="1"/>
          <p:nvPr/>
        </p:nvSpPr>
        <p:spPr>
          <a:xfrm>
            <a:off x="3806891" y="3825550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14F545F-B9FF-4F4F-82CF-87D1795D271A}"/>
              </a:ext>
            </a:extLst>
          </p:cNvPr>
          <p:cNvSpPr txBox="1"/>
          <p:nvPr/>
        </p:nvSpPr>
        <p:spPr>
          <a:xfrm>
            <a:off x="3946851" y="4450701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Simplify/calculate if possible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62EE3D-065F-4A44-8001-BD2482CEA2A9}"/>
              </a:ext>
            </a:extLst>
          </p:cNvPr>
          <p:cNvSpPr txBox="1"/>
          <p:nvPr/>
        </p:nvSpPr>
        <p:spPr>
          <a:xfrm>
            <a:off x="3377684" y="5169158"/>
            <a:ext cx="166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(if it helps!)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FCF1384-9808-4137-97CE-D97907C58C60}"/>
                  </a:ext>
                </a:extLst>
              </p:cNvPr>
              <p:cNvSpPr txBox="1"/>
              <p:nvPr/>
            </p:nvSpPr>
            <p:spPr>
              <a:xfrm>
                <a:off x="3144418" y="5673012"/>
                <a:ext cx="1660849" cy="75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FCF1384-9808-4137-97CE-D97907C5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18" y="5673012"/>
                <a:ext cx="1660849" cy="750077"/>
              </a:xfrm>
              <a:prstGeom prst="rect">
                <a:avLst/>
              </a:prstGeom>
              <a:blipFill>
                <a:blip r:embed="rId14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8FE154F-ECF3-48C1-85BD-35DEA7FAB632}"/>
                  </a:ext>
                </a:extLst>
              </p:cNvPr>
              <p:cNvSpPr txBox="1"/>
              <p:nvPr/>
            </p:nvSpPr>
            <p:spPr>
              <a:xfrm>
                <a:off x="6055567" y="4141821"/>
                <a:ext cx="2547257" cy="559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convergent and equal to 1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8FE154F-ECF3-48C1-85BD-35DEA7FA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567" y="4141821"/>
                <a:ext cx="2547257" cy="559769"/>
              </a:xfrm>
              <a:prstGeom prst="rect">
                <a:avLst/>
              </a:prstGeom>
              <a:blipFill>
                <a:blip r:embed="rId15"/>
                <a:stretch>
                  <a:fillRect l="-1914" t="-86957" r="-1914" b="-88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5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22" grpId="0"/>
      <p:bldP spid="5" grpId="0" animBg="1"/>
      <p:bldP spid="26" grpId="0" animBg="1"/>
      <p:bldP spid="29" grpId="0" animBg="1"/>
      <p:bldP spid="30" grpId="0" animBg="1"/>
      <p:bldP spid="31" grpId="0" animBg="1"/>
      <p:bldP spid="6" grpId="0"/>
      <p:bldP spid="32" grpId="0"/>
      <p:bldP spid="33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Start by writing the integral as a limit</a:t>
                </a:r>
              </a:p>
              <a:p>
                <a:pPr marL="0" indent="0" algn="ctr">
                  <a:buNone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A67236B-ACCB-4F8B-BA8F-1A35AD452623}"/>
                  </a:ext>
                </a:extLst>
              </p:cNvPr>
              <p:cNvSpPr txBox="1"/>
              <p:nvPr/>
            </p:nvSpPr>
            <p:spPr>
              <a:xfrm>
                <a:off x="4313075" y="1371867"/>
                <a:ext cx="1145333" cy="55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A67236B-ACCB-4F8B-BA8F-1A35AD45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75" y="1371867"/>
                <a:ext cx="1145333" cy="557140"/>
              </a:xfrm>
              <a:prstGeom prst="rect">
                <a:avLst/>
              </a:prstGeom>
              <a:blipFill>
                <a:blip r:embed="rId3"/>
                <a:stretch>
                  <a:fillRect l="-51337" t="-152747" r="-24599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7EFABC-CAAA-4BA2-A23A-6BC467D288A2}"/>
                  </a:ext>
                </a:extLst>
              </p:cNvPr>
              <p:cNvSpPr txBox="1"/>
              <p:nvPr/>
            </p:nvSpPr>
            <p:spPr>
              <a:xfrm>
                <a:off x="5267908" y="1346985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7EFABC-CAAA-4BA2-A23A-6BC467D28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08" y="1346985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D38896F-6E82-471C-B1FD-0781D3E0A76B}"/>
                  </a:ext>
                </a:extLst>
              </p:cNvPr>
              <p:cNvSpPr txBox="1"/>
              <p:nvPr/>
            </p:nvSpPr>
            <p:spPr>
              <a:xfrm>
                <a:off x="5271018" y="1975246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D38896F-6E82-471C-B1FD-0781D3E0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18" y="1975246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159492-D65D-41E1-BF5F-EC3B056EAF5F}"/>
                  </a:ext>
                </a:extLst>
              </p:cNvPr>
              <p:cNvSpPr txBox="1"/>
              <p:nvPr/>
            </p:nvSpPr>
            <p:spPr>
              <a:xfrm>
                <a:off x="5215035" y="2665711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159492-D65D-41E1-BF5F-EC3B056E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35" y="2665711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26FCBC-7542-48B6-B109-6981F04BBC29}"/>
                  </a:ext>
                </a:extLst>
              </p:cNvPr>
              <p:cNvSpPr txBox="1"/>
              <p:nvPr/>
            </p:nvSpPr>
            <p:spPr>
              <a:xfrm>
                <a:off x="5152830" y="3126021"/>
                <a:ext cx="1403480" cy="57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26FCBC-7542-48B6-B109-6981F04BB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30" y="3126021"/>
                <a:ext cx="1403480" cy="57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E05148-36B4-40EC-B058-AC2583D582D8}"/>
                  </a:ext>
                </a:extLst>
              </p:cNvPr>
              <p:cNvSpPr txBox="1"/>
              <p:nvPr/>
            </p:nvSpPr>
            <p:spPr>
              <a:xfrm>
                <a:off x="5180822" y="3779163"/>
                <a:ext cx="222768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E05148-36B4-40EC-B058-AC2583D58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22" y="3779163"/>
                <a:ext cx="222768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A29C3C-CE9B-4F23-AB87-707B40240FF2}"/>
                  </a:ext>
                </a:extLst>
              </p:cNvPr>
              <p:cNvSpPr txBox="1"/>
              <p:nvPr/>
            </p:nvSpPr>
            <p:spPr>
              <a:xfrm>
                <a:off x="5221254" y="4510061"/>
                <a:ext cx="1571431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A29C3C-CE9B-4F23-AB87-707B40240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54" y="4510061"/>
                <a:ext cx="157143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C04065E-256A-4E47-9B51-7C2904DEA613}"/>
                  </a:ext>
                </a:extLst>
              </p:cNvPr>
              <p:cNvSpPr txBox="1"/>
              <p:nvPr/>
            </p:nvSpPr>
            <p:spPr>
              <a:xfrm>
                <a:off x="5230586" y="5331155"/>
                <a:ext cx="5357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C04065E-256A-4E47-9B51-7C2904DE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586" y="5331155"/>
                <a:ext cx="53573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F999596-62B5-4CB2-8107-2329E68AA35B}"/>
              </a:ext>
            </a:extLst>
          </p:cNvPr>
          <p:cNvSpPr/>
          <p:nvPr/>
        </p:nvSpPr>
        <p:spPr>
          <a:xfrm>
            <a:off x="6568750" y="16515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47917D56-C8F8-43C4-AE78-01F17F530314}"/>
              </a:ext>
            </a:extLst>
          </p:cNvPr>
          <p:cNvSpPr/>
          <p:nvPr/>
        </p:nvSpPr>
        <p:spPr>
          <a:xfrm>
            <a:off x="6543869" y="22517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2A67C014-0429-4526-8636-F04C12112D96}"/>
              </a:ext>
            </a:extLst>
          </p:cNvPr>
          <p:cNvSpPr/>
          <p:nvPr/>
        </p:nvSpPr>
        <p:spPr>
          <a:xfrm>
            <a:off x="6369697" y="28613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64A2934E-3066-40CC-AB22-864D9640E421}"/>
              </a:ext>
            </a:extLst>
          </p:cNvPr>
          <p:cNvSpPr/>
          <p:nvPr/>
        </p:nvSpPr>
        <p:spPr>
          <a:xfrm>
            <a:off x="7119256" y="35456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9ED4AAD1-B669-4903-87F0-1D0D27726D9F}"/>
              </a:ext>
            </a:extLst>
          </p:cNvPr>
          <p:cNvSpPr/>
          <p:nvPr/>
        </p:nvSpPr>
        <p:spPr>
          <a:xfrm>
            <a:off x="7103705" y="4183224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93315968-B46B-44ED-BE7D-A465D054449D}"/>
              </a:ext>
            </a:extLst>
          </p:cNvPr>
          <p:cNvSpPr/>
          <p:nvPr/>
        </p:nvSpPr>
        <p:spPr>
          <a:xfrm>
            <a:off x="6509656" y="483014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755A3E-199D-4F91-AFF5-F8961E4A44DD}"/>
              </a:ext>
            </a:extLst>
          </p:cNvPr>
          <p:cNvSpPr txBox="1"/>
          <p:nvPr/>
        </p:nvSpPr>
        <p:spPr>
          <a:xfrm>
            <a:off x="6848670" y="1670178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C0389B-8D73-4F2F-BD48-027B476050F6}"/>
              </a:ext>
            </a:extLst>
          </p:cNvPr>
          <p:cNvSpPr txBox="1"/>
          <p:nvPr/>
        </p:nvSpPr>
        <p:spPr>
          <a:xfrm>
            <a:off x="6839340" y="2304660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C8660FA-A9D7-4AA0-8C98-8F08CA7F644B}"/>
              </a:ext>
            </a:extLst>
          </p:cNvPr>
          <p:cNvSpPr txBox="1"/>
          <p:nvPr/>
        </p:nvSpPr>
        <p:spPr>
          <a:xfrm>
            <a:off x="6634065" y="2948473"/>
            <a:ext cx="201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substitution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F7393C-B12C-4C34-8973-7F334825BB9F}"/>
              </a:ext>
            </a:extLst>
          </p:cNvPr>
          <p:cNvSpPr txBox="1"/>
          <p:nvPr/>
        </p:nvSpPr>
        <p:spPr>
          <a:xfrm>
            <a:off x="7343192" y="3610946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23AD1A-90D9-41B8-ADAC-CDA00A717D49}"/>
              </a:ext>
            </a:extLst>
          </p:cNvPr>
          <p:cNvSpPr txBox="1"/>
          <p:nvPr/>
        </p:nvSpPr>
        <p:spPr>
          <a:xfrm>
            <a:off x="7399175" y="4357396"/>
            <a:ext cx="83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9AE266-774D-4A93-A66E-48194659DCF4}"/>
                  </a:ext>
                </a:extLst>
              </p:cNvPr>
              <p:cNvSpPr txBox="1"/>
              <p:nvPr/>
            </p:nvSpPr>
            <p:spPr>
              <a:xfrm>
                <a:off x="6615404" y="4907901"/>
                <a:ext cx="1856792" cy="53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9AE266-774D-4A93-A66E-48194659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04" y="4907901"/>
                <a:ext cx="1856792" cy="538737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0B899FD-CE26-4712-A9EB-F9C2E4E961E0}"/>
              </a:ext>
            </a:extLst>
          </p:cNvPr>
          <p:cNvGrpSpPr/>
          <p:nvPr/>
        </p:nvGrpSpPr>
        <p:grpSpPr>
          <a:xfrm>
            <a:off x="0" y="4638719"/>
            <a:ext cx="3813887" cy="558486"/>
            <a:chOff x="319573" y="4843993"/>
            <a:chExt cx="3813887" cy="55848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006FE75-7C63-4BF0-B851-08203E7D2B74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E0F7670-EF97-44EE-9129-3E04436D7D9F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E0F7670-EF97-44EE-9129-3E04436D7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2"/>
                  <a:stretch>
                    <a:fillRect l="-69136" t="-151087" r="-33951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76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8410</Words>
  <Application>Microsoft Office PowerPoint</Application>
  <PresentationFormat>画面に合わせる (4:3)</PresentationFormat>
  <Paragraphs>1704</Paragraphs>
  <Slides>75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75</vt:i4>
      </vt:variant>
    </vt:vector>
  </HeadingPairs>
  <TitlesOfParts>
    <vt:vector size="84" baseType="lpstr">
      <vt:lpstr>Arial</vt:lpstr>
      <vt:lpstr>Arial Black</vt:lpstr>
      <vt:lpstr>Calibri</vt:lpstr>
      <vt:lpstr>Calibri Light</vt:lpstr>
      <vt:lpstr>Cambria Math</vt:lpstr>
      <vt:lpstr>Comic Sans MS</vt:lpstr>
      <vt:lpstr>Tempus Sans ITC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PowerPoint プレゼンテーション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PowerPoint プレゼンテーション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PowerPoint プレゼンテーション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PowerPoint プレゼンテーション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243</cp:revision>
  <dcterms:created xsi:type="dcterms:W3CDTF">2017-08-14T15:35:38Z</dcterms:created>
  <dcterms:modified xsi:type="dcterms:W3CDTF">2020-07-16T08:49:37Z</dcterms:modified>
</cp:coreProperties>
</file>