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0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8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3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10.xml"/><Relationship Id="rId3" Type="http://schemas.openxmlformats.org/officeDocument/2006/relationships/slide" Target="slide18.xml"/><Relationship Id="rId7" Type="http://schemas.openxmlformats.org/officeDocument/2006/relationships/slide" Target="slide26.xml"/><Relationship Id="rId12" Type="http://schemas.openxmlformats.org/officeDocument/2006/relationships/slide" Target="slide8.xml"/><Relationship Id="rId2" Type="http://schemas.openxmlformats.org/officeDocument/2006/relationships/slide" Target="slide1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6.xml"/><Relationship Id="rId5" Type="http://schemas.openxmlformats.org/officeDocument/2006/relationships/slide" Target="slide22.xml"/><Relationship Id="rId15" Type="http://schemas.openxmlformats.org/officeDocument/2006/relationships/slide" Target="slide14.xml"/><Relationship Id="rId10" Type="http://schemas.openxmlformats.org/officeDocument/2006/relationships/slide" Target="slide4.xml"/><Relationship Id="rId4" Type="http://schemas.openxmlformats.org/officeDocument/2006/relationships/slide" Target="slide20.xml"/><Relationship Id="rId9" Type="http://schemas.openxmlformats.org/officeDocument/2006/relationships/slide" Target="slide2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6.png"/><Relationship Id="rId7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2.png"/><Relationship Id="rId7" Type="http://schemas.openxmlformats.org/officeDocument/2006/relationships/slide" Target="slide2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2D Area &amp; Perimeter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sp>
        <p:nvSpPr>
          <p:cNvPr id="39" name="Rectangle 38">
            <a:hlinkClick r:id="rId3" action="ppaction://hlinksldjump"/>
          </p:cNvPr>
          <p:cNvSpPr/>
          <p:nvPr/>
        </p:nvSpPr>
        <p:spPr>
          <a:xfrm>
            <a:off x="5652248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652120" y="2420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652120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565212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565212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5652120" y="47252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2051848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2051848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1" action="ppaction://hlinksldjump"/>
          </p:cNvPr>
          <p:cNvSpPr/>
          <p:nvPr/>
        </p:nvSpPr>
        <p:spPr>
          <a:xfrm>
            <a:off x="205184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2" action="ppaction://hlinksldjump"/>
          </p:cNvPr>
          <p:cNvSpPr/>
          <p:nvPr/>
        </p:nvSpPr>
        <p:spPr>
          <a:xfrm>
            <a:off x="2051848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3" action="ppaction://hlinksldjump"/>
          </p:cNvPr>
          <p:cNvSpPr/>
          <p:nvPr/>
        </p:nvSpPr>
        <p:spPr>
          <a:xfrm>
            <a:off x="3275984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4" action="ppaction://hlinksldjump"/>
          </p:cNvPr>
          <p:cNvSpPr/>
          <p:nvPr/>
        </p:nvSpPr>
        <p:spPr>
          <a:xfrm>
            <a:off x="3275984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5" action="ppaction://hlinksldjump"/>
          </p:cNvPr>
          <p:cNvSpPr/>
          <p:nvPr/>
        </p:nvSpPr>
        <p:spPr>
          <a:xfrm>
            <a:off x="3275984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6" action="ppaction://hlinksldjump"/>
          </p:cNvPr>
          <p:cNvSpPr/>
          <p:nvPr/>
        </p:nvSpPr>
        <p:spPr>
          <a:xfrm>
            <a:off x="3275984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206108"/>
            <a:ext cx="6624736" cy="1607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077072"/>
            <a:ext cx="6624736" cy="6894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32" y="404664"/>
            <a:ext cx="6624736" cy="3953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632" y="4749012"/>
            <a:ext cx="6624736" cy="120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13111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027677"/>
            <a:ext cx="8496944" cy="89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8" y="2924944"/>
            <a:ext cx="8496944" cy="447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27126"/>
            <a:ext cx="8496944" cy="34422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04194"/>
            <a:ext cx="8496944" cy="40809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34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7"/>
            <a:ext cx="8496944" cy="24819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772816"/>
            <a:ext cx="8496944" cy="2481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3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9542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590518"/>
            <a:ext cx="8352926" cy="3006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1052736"/>
            <a:ext cx="8352926" cy="45210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14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10498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060847"/>
            <a:ext cx="8496944" cy="1049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44844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468952"/>
            <a:ext cx="8352926" cy="3344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8352928" cy="47150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2808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16832"/>
            <a:ext cx="8496944" cy="1280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38691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68" y="3429000"/>
            <a:ext cx="7365664" cy="3328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76672"/>
            <a:ext cx="7344816" cy="50037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4824"/>
            <a:ext cx="8640956" cy="10751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3"/>
            <a:ext cx="8640958" cy="1075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Q21</a:t>
            </a:r>
          </a:p>
        </p:txBody>
      </p:sp>
      <p:cxnSp>
        <p:nvCxnSpPr>
          <p:cNvPr id="15" name="Straight Arrow Connector 14"/>
          <p:cNvCxnSpPr>
            <a:stCxn id="22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31583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4337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41502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6827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4454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0086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2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1603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88838"/>
            <a:ext cx="8640958" cy="116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7728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830668"/>
            <a:ext cx="8496942" cy="48386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052736"/>
            <a:ext cx="8496942" cy="1225038"/>
          </a:xfrm>
          <a:prstGeom prst="rect">
            <a:avLst/>
          </a:prstGeom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5075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33297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980727"/>
            <a:ext cx="8640960" cy="3329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20684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153300"/>
            <a:ext cx="6336704" cy="16698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422872"/>
            <a:ext cx="6336704" cy="58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960" cy="14524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88839"/>
            <a:ext cx="8640960" cy="1452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21981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212976"/>
            <a:ext cx="8208912" cy="357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80728"/>
            <a:ext cx="8208912" cy="47785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23903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6"/>
            <a:ext cx="8640958" cy="26410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412775"/>
            <a:ext cx="8640960" cy="2641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26145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763696"/>
            <a:ext cx="7488832" cy="20496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4" y="409868"/>
            <a:ext cx="7488832" cy="53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19336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481243"/>
            <a:ext cx="8640960" cy="200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9" y="2636912"/>
            <a:ext cx="7056782" cy="26710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43608" y="2630910"/>
            <a:ext cx="7056783" cy="2677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3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15833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628800"/>
            <a:ext cx="8496944" cy="1583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38108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7762"/>
            <a:ext cx="8640958" cy="39615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45856"/>
            <a:ext cx="8640960" cy="41113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31959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8857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2060848"/>
            <a:ext cx="8496944" cy="91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3206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56944"/>
            <a:ext cx="8640958" cy="39124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30449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71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783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16832"/>
            <a:ext cx="8496944" cy="78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6646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750876"/>
            <a:ext cx="8496942" cy="28464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52736"/>
            <a:ext cx="8496942" cy="35460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621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496944" cy="16893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772814"/>
            <a:ext cx="8496944" cy="1689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2D Area &amp; Perimeter</a:t>
            </a:r>
          </a:p>
        </p:txBody>
      </p:sp>
    </p:spTree>
    <p:extLst>
      <p:ext uri="{BB962C8B-B14F-4D97-AF65-F5344CB8AC3E}">
        <p14:creationId xmlns:p14="http://schemas.microsoft.com/office/powerpoint/2010/main" val="112051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31683</TotalTime>
  <Words>315</Words>
  <Application>Microsoft Office PowerPoint</Application>
  <PresentationFormat>On-screen Show (4:3)</PresentationFormat>
  <Paragraphs>100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Theme1</vt:lpstr>
      <vt:lpstr>2D Area &amp; Perimeter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2830</cp:revision>
  <cp:lastPrinted>2019-03-09T08:19:56Z</cp:lastPrinted>
  <dcterms:created xsi:type="dcterms:W3CDTF">2014-02-21T20:01:10Z</dcterms:created>
  <dcterms:modified xsi:type="dcterms:W3CDTF">2020-11-10T15:39:46Z</dcterms:modified>
</cp:coreProperties>
</file>