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slide" Target="slide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2D Area &amp; Perimeter</a:t>
            </a:r>
          </a:p>
        </p:txBody>
      </p:sp>
      <p:sp>
        <p:nvSpPr>
          <p:cNvPr id="38" name="Rectangle 37">
            <a:hlinkClick r:id="rId2" action="ppaction://hlinksldjump"/>
          </p:cNvPr>
          <p:cNvSpPr/>
          <p:nvPr/>
        </p:nvSpPr>
        <p:spPr>
          <a:xfrm>
            <a:off x="2195736" y="35483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2D Area &amp; Perimeter</a:t>
            </a:r>
          </a:p>
        </p:txBody>
      </p:sp>
      <p:sp>
        <p:nvSpPr>
          <p:cNvPr id="68" name="Rectangle 67">
            <a:hlinkClick r:id="rId3" action="ppaction://hlinksldjump"/>
          </p:cNvPr>
          <p:cNvSpPr/>
          <p:nvPr/>
        </p:nvSpPr>
        <p:spPr>
          <a:xfrm>
            <a:off x="4500120" y="2708920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2H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4500120" y="328498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2H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4500120" y="386110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46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2199562"/>
            <a:ext cx="8496942" cy="396574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8" name="Group 17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0" name="Straight Connector 19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8" y="1040734"/>
            <a:ext cx="8496944" cy="3540394"/>
          </a:xfrm>
          <a:prstGeom prst="rect">
            <a:avLst/>
          </a:prstGeom>
        </p:spPr>
      </p:pic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4860032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25" idx="3"/>
            <a:endCxn id="21" idx="1"/>
          </p:cNvCxnSpPr>
          <p:nvPr/>
        </p:nvCxnSpPr>
        <p:spPr>
          <a:xfrm flipV="1">
            <a:off x="4283968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hlinkClick r:id="rId7" action="ppaction://hlinksldjump"/>
          </p:cNvPr>
          <p:cNvSpPr/>
          <p:nvPr/>
        </p:nvSpPr>
        <p:spPr>
          <a:xfrm>
            <a:off x="2195736" y="35483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2D Area &amp; Perimeter</a:t>
            </a:r>
          </a:p>
        </p:txBody>
      </p:sp>
    </p:spTree>
    <p:extLst>
      <p:ext uri="{BB962C8B-B14F-4D97-AF65-F5344CB8AC3E}">
        <p14:creationId xmlns:p14="http://schemas.microsoft.com/office/powerpoint/2010/main" val="728996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0" y="1988840"/>
            <a:ext cx="8784980" cy="115771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79511" y="1988840"/>
            <a:ext cx="8784976" cy="1157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4860032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20" idx="3"/>
            <a:endCxn id="11" idx="1"/>
          </p:cNvCxnSpPr>
          <p:nvPr/>
        </p:nvCxnSpPr>
        <p:spPr>
          <a:xfrm flipV="1">
            <a:off x="4283968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hlinkClick r:id="rId5" action="ppaction://hlinksldjump"/>
          </p:cNvPr>
          <p:cNvSpPr/>
          <p:nvPr/>
        </p:nvSpPr>
        <p:spPr>
          <a:xfrm>
            <a:off x="2195736" y="35483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2D Area &amp; Perimeter</a:t>
            </a:r>
          </a:p>
        </p:txBody>
      </p:sp>
    </p:spTree>
    <p:extLst>
      <p:ext uri="{BB962C8B-B14F-4D97-AF65-F5344CB8AC3E}">
        <p14:creationId xmlns:p14="http://schemas.microsoft.com/office/powerpoint/2010/main" val="50579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3262304"/>
            <a:ext cx="8640958" cy="290300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8" name="Group 17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0" name="Straight Connector 19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4860032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25" idx="3"/>
            <a:endCxn id="21" idx="1"/>
          </p:cNvCxnSpPr>
          <p:nvPr/>
        </p:nvCxnSpPr>
        <p:spPr>
          <a:xfrm flipV="1">
            <a:off x="4283968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hlinkClick r:id="rId6" action="ppaction://hlinksldjump"/>
          </p:cNvPr>
          <p:cNvSpPr/>
          <p:nvPr/>
        </p:nvSpPr>
        <p:spPr>
          <a:xfrm>
            <a:off x="2195736" y="35483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2D Area &amp; Perimeter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520" y="1052736"/>
            <a:ext cx="8640960" cy="4469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473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1412776"/>
            <a:ext cx="8784978" cy="254029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79511" y="1412775"/>
            <a:ext cx="8784976" cy="2540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4860032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21" idx="3"/>
            <a:endCxn id="14" idx="1"/>
          </p:cNvCxnSpPr>
          <p:nvPr/>
        </p:nvCxnSpPr>
        <p:spPr>
          <a:xfrm flipV="1">
            <a:off x="4283968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2195736" y="35483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2D Area &amp; Perimeter</a:t>
            </a:r>
          </a:p>
        </p:txBody>
      </p:sp>
    </p:spTree>
    <p:extLst>
      <p:ext uri="{BB962C8B-B14F-4D97-AF65-F5344CB8AC3E}">
        <p14:creationId xmlns:p14="http://schemas.microsoft.com/office/powerpoint/2010/main" val="118546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2" y="3755750"/>
            <a:ext cx="8640956" cy="24815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986613"/>
            <a:ext cx="8640958" cy="4884774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2" name="Rectangle 11">
            <a:hlinkClick r:id="rId6" action="ppaction://hlinksldjump"/>
          </p:cNvPr>
          <p:cNvSpPr/>
          <p:nvPr/>
        </p:nvSpPr>
        <p:spPr>
          <a:xfrm>
            <a:off x="4860032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18" idx="3"/>
            <a:endCxn id="12" idx="1"/>
          </p:cNvCxnSpPr>
          <p:nvPr/>
        </p:nvCxnSpPr>
        <p:spPr>
          <a:xfrm flipV="1">
            <a:off x="4283968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2195736" y="35483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2D Area &amp; Perimeter</a:t>
            </a:r>
          </a:p>
        </p:txBody>
      </p:sp>
    </p:spTree>
    <p:extLst>
      <p:ext uri="{BB962C8B-B14F-4D97-AF65-F5344CB8AC3E}">
        <p14:creationId xmlns:p14="http://schemas.microsoft.com/office/powerpoint/2010/main" val="8566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08720"/>
            <a:ext cx="8640960" cy="382109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20" y="908718"/>
            <a:ext cx="8640960" cy="38210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4860032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21" idx="3"/>
            <a:endCxn id="14" idx="1"/>
          </p:cNvCxnSpPr>
          <p:nvPr/>
        </p:nvCxnSpPr>
        <p:spPr>
          <a:xfrm flipV="1">
            <a:off x="4283968" y="184069"/>
            <a:ext cx="57606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2195736" y="35483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2D Area &amp; Perimeter</a:t>
            </a:r>
          </a:p>
        </p:txBody>
      </p:sp>
    </p:spTree>
    <p:extLst>
      <p:ext uri="{BB962C8B-B14F-4D97-AF65-F5344CB8AC3E}">
        <p14:creationId xmlns:p14="http://schemas.microsoft.com/office/powerpoint/2010/main" val="528224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31698</TotalTime>
  <Words>71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Theme1</vt:lpstr>
      <vt:lpstr>2D Area &amp; Perimeter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2829</cp:revision>
  <cp:lastPrinted>2019-03-09T08:19:56Z</cp:lastPrinted>
  <dcterms:created xsi:type="dcterms:W3CDTF">2014-02-21T20:01:10Z</dcterms:created>
  <dcterms:modified xsi:type="dcterms:W3CDTF">2020-11-10T16:49:43Z</dcterms:modified>
</cp:coreProperties>
</file>