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AD7775-52E2-45F1-91E1-64D29B8BD4B8}" v="6" dt="2021-06-21T15:08:31.9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288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287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4AEE670-717E-4549-9F70-109A1ED2DBC4}"/>
    <pc:docChg chg="addSld modSld sldOrd">
      <pc:chgData name="Chris Speller" userId="0a97f007-b978-4543-a8a0-9ee0abccdf0a" providerId="ADAL" clId="{A4AEE670-717E-4549-9F70-109A1ED2DBC4}" dt="2021-01-31T20:05:31.377" v="13"/>
      <pc:docMkLst>
        <pc:docMk/>
      </pc:docMkLst>
      <pc:sldChg chg="modSp mod">
        <pc:chgData name="Chris Speller" userId="0a97f007-b978-4543-a8a0-9ee0abccdf0a" providerId="ADAL" clId="{A4AEE670-717E-4549-9F70-109A1ED2DBC4}" dt="2021-01-31T19:05:25.819" v="0" actId="14100"/>
        <pc:sldMkLst>
          <pc:docMk/>
          <pc:sldMk cId="655254233" sldId="4229"/>
        </pc:sldMkLst>
        <pc:spChg chg="mod">
          <ac:chgData name="Chris Speller" userId="0a97f007-b978-4543-a8a0-9ee0abccdf0a" providerId="ADAL" clId="{A4AEE670-717E-4549-9F70-109A1ED2DBC4}" dt="2021-01-31T19:05:25.819" v="0" actId="14100"/>
          <ac:spMkLst>
            <pc:docMk/>
            <pc:sldMk cId="655254233" sldId="4229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04.233" v="1" actId="14100"/>
        <pc:sldMkLst>
          <pc:docMk/>
          <pc:sldMk cId="3089534765" sldId="4237"/>
        </pc:sldMkLst>
        <pc:spChg chg="mod">
          <ac:chgData name="Chris Speller" userId="0a97f007-b978-4543-a8a0-9ee0abccdf0a" providerId="ADAL" clId="{A4AEE670-717E-4549-9F70-109A1ED2DBC4}" dt="2021-01-31T19:06:04.233" v="1" actId="14100"/>
          <ac:spMkLst>
            <pc:docMk/>
            <pc:sldMk cId="3089534765" sldId="423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35.817" v="5" actId="14100"/>
        <pc:sldMkLst>
          <pc:docMk/>
          <pc:sldMk cId="2965213025" sldId="4242"/>
        </pc:sldMkLst>
        <pc:spChg chg="mod">
          <ac:chgData name="Chris Speller" userId="0a97f007-b978-4543-a8a0-9ee0abccdf0a" providerId="ADAL" clId="{A4AEE670-717E-4549-9F70-109A1ED2DBC4}" dt="2021-01-31T19:06:35.817" v="5" actId="14100"/>
          <ac:spMkLst>
            <pc:docMk/>
            <pc:sldMk cId="2965213025" sldId="424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8:26.439" v="10" actId="14100"/>
        <pc:sldMkLst>
          <pc:docMk/>
          <pc:sldMk cId="2108347254" sldId="4261"/>
        </pc:sldMkLst>
        <pc:spChg chg="mod">
          <ac:chgData name="Chris Speller" userId="0a97f007-b978-4543-a8a0-9ee0abccdf0a" providerId="ADAL" clId="{A4AEE670-717E-4549-9F70-109A1ED2DBC4}" dt="2021-01-31T19:08:26.439" v="10" actId="14100"/>
          <ac:spMkLst>
            <pc:docMk/>
            <pc:sldMk cId="2108347254" sldId="4261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4AEE670-717E-4549-9F70-109A1ED2DBC4}" dt="2021-01-31T19:06:13.750" v="3" actId="6549"/>
        <pc:sldMkLst>
          <pc:docMk/>
          <pc:sldMk cId="1453675502" sldId="4562"/>
        </pc:sldMkLst>
        <pc:spChg chg="mod">
          <ac:chgData name="Chris Speller" userId="0a97f007-b978-4543-a8a0-9ee0abccdf0a" providerId="ADAL" clId="{A4AEE670-717E-4549-9F70-109A1ED2DBC4}" dt="2021-01-31T19:06:13.750" v="3" actId="6549"/>
          <ac:spMkLst>
            <pc:docMk/>
            <pc:sldMk cId="1453675502" sldId="4562"/>
            <ac:spMk id="11" creationId="{00000000-0000-0000-0000-000000000000}"/>
          </ac:spMkLst>
        </pc:spChg>
      </pc:sldChg>
      <pc:sldChg chg="addSp modSp">
        <pc:chgData name="Chris Speller" userId="0a97f007-b978-4543-a8a0-9ee0abccdf0a" providerId="ADAL" clId="{A4AEE670-717E-4549-9F70-109A1ED2DBC4}" dt="2021-01-31T19:06:25.082" v="4"/>
        <pc:sldMkLst>
          <pc:docMk/>
          <pc:sldMk cId="2533642093" sldId="4568"/>
        </pc:sldMkLst>
        <pc:spChg chg="add mod">
          <ac:chgData name="Chris Speller" userId="0a97f007-b978-4543-a8a0-9ee0abccdf0a" providerId="ADAL" clId="{A4AEE670-717E-4549-9F70-109A1ED2DBC4}" dt="2021-01-31T19:06:25.082" v="4"/>
          <ac:spMkLst>
            <pc:docMk/>
            <pc:sldMk cId="2533642093" sldId="4568"/>
            <ac:spMk id="13" creationId="{29189BA3-AC48-4B2F-9580-E5B54B071863}"/>
          </ac:spMkLst>
        </pc:spChg>
      </pc:sldChg>
      <pc:sldChg chg="modSp">
        <pc:chgData name="Chris Speller" userId="0a97f007-b978-4543-a8a0-9ee0abccdf0a" providerId="ADAL" clId="{A4AEE670-717E-4549-9F70-109A1ED2DBC4}" dt="2021-01-31T19:07:47.096" v="9" actId="20577"/>
        <pc:sldMkLst>
          <pc:docMk/>
          <pc:sldMk cId="3028327906" sldId="4603"/>
        </pc:sldMkLst>
        <pc:spChg chg="mod">
          <ac:chgData name="Chris Speller" userId="0a97f007-b978-4543-a8a0-9ee0abccdf0a" providerId="ADAL" clId="{A4AEE670-717E-4549-9F70-109A1ED2DBC4}" dt="2021-01-31T19:07:47.096" v="9" actId="20577"/>
          <ac:spMkLst>
            <pc:docMk/>
            <pc:sldMk cId="3028327906" sldId="4603"/>
            <ac:spMk id="10" creationId="{00000000-0000-0000-0000-000000000000}"/>
          </ac:spMkLst>
        </pc:spChg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3CAD7775-52E2-45F1-91E1-64D29B8BD4B8}"/>
    <pc:docChg chg="modSld">
      <pc:chgData name="Chris Speller" userId="0a97f007-b978-4543-a8a0-9ee0abccdf0a" providerId="ADAL" clId="{3CAD7775-52E2-45F1-91E1-64D29B8BD4B8}" dt="2021-06-21T15:08:31.905" v="5" actId="20577"/>
      <pc:docMkLst>
        <pc:docMk/>
      </pc:docMkLst>
      <pc:sldChg chg="modSp modAnim">
        <pc:chgData name="Chris Speller" userId="0a97f007-b978-4543-a8a0-9ee0abccdf0a" providerId="ADAL" clId="{3CAD7775-52E2-45F1-91E1-64D29B8BD4B8}" dt="2021-06-21T15:08:31.905" v="5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AD7775-52E2-45F1-91E1-64D29B8BD4B8}" dt="2021-06-21T15:08:01.416" v="3" actId="20577"/>
          <ac:spMkLst>
            <pc:docMk/>
            <pc:sldMk cId="4185594363" sldId="447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3C44A134-602A-460D-A859-032F8001D3E1}"/>
    <pc:docChg chg="modSld">
      <pc:chgData name="Chris Speller" userId="0a97f007-b978-4543-a8a0-9ee0abccdf0a" providerId="ADAL" clId="{3C44A134-602A-460D-A859-032F8001D3E1}" dt="2021-01-04T08:55:03.601" v="1" actId="20577"/>
      <pc:docMkLst>
        <pc:docMk/>
      </pc:docMkLst>
      <pc:sldChg chg="modSp">
        <pc:chgData name="Chris Speller" userId="0a97f007-b978-4543-a8a0-9ee0abccdf0a" providerId="ADAL" clId="{3C44A134-602A-460D-A859-032F8001D3E1}" dt="2021-01-04T08:55:03.601" v="1" actId="20577"/>
        <pc:sldMkLst>
          <pc:docMk/>
          <pc:sldMk cId="2634474483" sldId="4183"/>
        </pc:sldMkLst>
        <pc:spChg chg="mod">
          <ac:chgData name="Chris Speller" userId="0a97f007-b978-4543-a8a0-9ee0abccdf0a" providerId="ADAL" clId="{3C44A134-602A-460D-A859-032F8001D3E1}" dt="2021-01-04T08:55:03.601" v="1" actId="20577"/>
          <ac:spMkLst>
            <pc:docMk/>
            <pc:sldMk cId="2634474483" sldId="4183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3C44A134-602A-460D-A859-032F8001D3E1}" dt="2021-01-04T08:54:54.642" v="0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44A134-602A-460D-A859-032F8001D3E1}" dt="2021-01-04T08:54:54.642" v="0" actId="20577"/>
          <ac:spMkLst>
            <pc:docMk/>
            <pc:sldMk cId="4185594363" sldId="4470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28/08/2021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5315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2.png"/><Relationship Id="rId2" Type="http://schemas.openxmlformats.org/officeDocument/2006/relationships/image" Target="../media/image16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5.png"/><Relationship Id="rId2" Type="http://schemas.openxmlformats.org/officeDocument/2006/relationships/image" Target="../media/image16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8.png"/><Relationship Id="rId2" Type="http://schemas.openxmlformats.org/officeDocument/2006/relationships/image" Target="../media/image16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1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7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4.png"/><Relationship Id="rId2" Type="http://schemas.openxmlformats.org/officeDocument/2006/relationships/image" Target="../media/image17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7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088341" cy="527222"/>
          </a:xfrm>
        </p:spPr>
        <p:txBody>
          <a:bodyPr/>
          <a:lstStyle/>
          <a:p>
            <a:r>
              <a:rPr lang="en-GB" dirty="0"/>
              <a:t>2.5) Regions in the Argand diagram</a:t>
            </a:r>
          </a:p>
        </p:txBody>
      </p:sp>
    </p:spTree>
    <p:extLst>
      <p:ext uri="{BB962C8B-B14F-4D97-AF65-F5344CB8AC3E}">
        <p14:creationId xmlns:p14="http://schemas.microsoft.com/office/powerpoint/2010/main" val="1817019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On an Argand diagram, shade the region for which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−3+5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≤4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015663"/>
              </a:xfrm>
              <a:prstGeom prst="rect">
                <a:avLst/>
              </a:prstGeom>
              <a:blipFill>
                <a:blip r:embed="rId2"/>
                <a:stretch>
                  <a:fillRect l="-1333" t="-3614" r="-14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On an Argand diagram, shade the region for which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GB" sz="2000" i="1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015663"/>
              </a:xfrm>
              <a:prstGeom prst="rect">
                <a:avLst/>
              </a:prstGeom>
              <a:blipFill>
                <a:blip r:embed="rId3"/>
                <a:stretch>
                  <a:fillRect l="-1333" t="-2994" r="-14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C1E73531-A4FA-46B6-836B-4D2FF6C5BE53}"/>
              </a:ext>
            </a:extLst>
          </p:cNvPr>
          <p:cNvSpPr txBox="1"/>
          <p:nvPr/>
        </p:nvSpPr>
        <p:spPr>
          <a:xfrm>
            <a:off x="4572000" y="1156157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DE4C543-8245-4569-8AA1-6C6A4C094DEE}"/>
                  </a:ext>
                </a:extLst>
              </p:cNvPr>
              <p:cNvSpPr txBox="1"/>
              <p:nvPr/>
            </p:nvSpPr>
            <p:spPr>
              <a:xfrm>
                <a:off x="4572000" y="1340823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Inside of solid-lined circle, centre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(3, −5)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, radius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DE4C543-8245-4569-8AA1-6C6A4C094D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340823"/>
                <a:ext cx="4572000" cy="646331"/>
              </a:xfrm>
              <a:prstGeom prst="rect">
                <a:avLst/>
              </a:prstGeom>
              <a:blipFill>
                <a:blip r:embed="rId4"/>
                <a:stretch>
                  <a:fillRect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068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On an Argand diagram, shade the region for which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−3+5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≤4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2&lt;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−3−5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477875"/>
              </a:xfrm>
              <a:prstGeom prst="rect">
                <a:avLst/>
              </a:prstGeom>
              <a:blipFill>
                <a:blip r:embed="rId2"/>
                <a:stretch>
                  <a:fillRect l="-1333" t="-1053" r="-14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On an Argand diagram, shade the region for which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015663"/>
              </a:xfrm>
              <a:prstGeom prst="rect">
                <a:avLst/>
              </a:prstGeom>
              <a:blipFill>
                <a:blip r:embed="rId3"/>
                <a:stretch>
                  <a:fillRect l="-1333" t="-2994" r="-14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C1E73531-A4FA-46B6-836B-4D2FF6C5BE53}"/>
              </a:ext>
            </a:extLst>
          </p:cNvPr>
          <p:cNvSpPr txBox="1"/>
          <p:nvPr/>
        </p:nvSpPr>
        <p:spPr>
          <a:xfrm>
            <a:off x="4572000" y="1156157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DE4C543-8245-4569-8AA1-6C6A4C094DEE}"/>
                  </a:ext>
                </a:extLst>
              </p:cNvPr>
              <p:cNvSpPr txBox="1"/>
              <p:nvPr/>
            </p:nvSpPr>
            <p:spPr>
              <a:xfrm>
                <a:off x="4483223" y="1435806"/>
                <a:ext cx="4660777" cy="12003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Region enclosed between two circles. </a:t>
                </a:r>
              </a:p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One solid-lined circle centred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(−3, 5)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radius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One dotted-lined circle centred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(−3, 5)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radius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DE4C543-8245-4569-8AA1-6C6A4C094D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3223" y="1435806"/>
                <a:ext cx="4660777" cy="1200329"/>
              </a:xfrm>
              <a:prstGeom prst="rect">
                <a:avLst/>
              </a:prstGeom>
              <a:blipFill>
                <a:blip r:embed="rId4"/>
                <a:stretch>
                  <a:fillRect l="-131" t="-3061" r="-9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5352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On an Argand diagram, shade the region for which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&lt;|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−5|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&gt;|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+5|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785652"/>
              </a:xfrm>
              <a:prstGeom prst="rect">
                <a:avLst/>
              </a:prstGeom>
              <a:blipFill>
                <a:blip r:embed="rId2"/>
                <a:stretch>
                  <a:fillRect l="-1333" t="-966" r="-1467" b="-6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On an Argand diagram, shade the region for which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n-GB" sz="2000" i="1">
                          <a:latin typeface="Cambria Math" panose="02040503050406030204" pitchFamily="18" charset="0"/>
                        </a:rPr>
                        <m:t>&lt;|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015663"/>
              </a:xfrm>
              <a:prstGeom prst="rect">
                <a:avLst/>
              </a:prstGeom>
              <a:blipFill>
                <a:blip r:embed="rId3"/>
                <a:stretch>
                  <a:fillRect l="-1333" t="-2994" r="-1467" b="-47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4BF3742-9161-49C6-8044-8CF97847E694}"/>
                  </a:ext>
                </a:extLst>
              </p:cNvPr>
              <p:cNvSpPr txBox="1"/>
              <p:nvPr/>
            </p:nvSpPr>
            <p:spPr>
              <a:xfrm>
                <a:off x="4566983" y="1373832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Dotted line perpendicular bisector of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(−3, 0)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(0, 5)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. Shaded below the line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4BF3742-9161-49C6-8044-8CF97847E6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373832"/>
                <a:ext cx="4572000" cy="646331"/>
              </a:xfrm>
              <a:prstGeom prst="rect">
                <a:avLst/>
              </a:prstGeom>
              <a:blipFill>
                <a:blip r:embed="rId4"/>
                <a:stretch>
                  <a:fillRect l="-133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170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5318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On an Argand diagram, shade the region for which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ℂ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: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−8−6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</m:oMath>
                  </m:oMathPara>
                </a14:m>
                <a:endParaRPr lang="en-GB" sz="2000" b="0" i="1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ℂ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:0≤</m:t>
                          </m:r>
                          <m:func>
                            <m:func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arg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−2−4</m:t>
                                  </m:r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f>
                                <m:f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func>
                        </m:e>
                      </m:d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531894"/>
              </a:xfrm>
              <a:prstGeom prst="rect">
                <a:avLst/>
              </a:prstGeom>
              <a:blipFill>
                <a:blip r:embed="rId2"/>
                <a:stretch>
                  <a:fillRect l="-1333" t="-2390" r="-14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5386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On an Argand diagram, shade the region for which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ℂ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: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−6−8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</m:d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</m:oMath>
                  </m:oMathPara>
                </a14:m>
                <a:endParaRPr lang="en-GB" sz="2000" i="1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ℂ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:0≤</m:t>
                          </m:r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arg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−4−2</m:t>
                                  </m:r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f>
                                <m:f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func>
                        </m:e>
                      </m:d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538626"/>
              </a:xfrm>
              <a:prstGeom prst="rect">
                <a:avLst/>
              </a:prstGeom>
              <a:blipFill>
                <a:blip r:embed="rId3"/>
                <a:stretch>
                  <a:fillRect l="-1333" t="-1976" r="-14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917691"/>
                <a:ext cx="4572000" cy="131446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Shaded region in first quadrant enclosed by half lines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both extending from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(4, 2)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and perpendicular bisector of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(2, 0)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(6, 8)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+6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17691"/>
                <a:ext cx="4572000" cy="1314462"/>
              </a:xfrm>
              <a:prstGeom prst="rect">
                <a:avLst/>
              </a:prstGeom>
              <a:blipFill>
                <a:blip r:embed="rId4"/>
                <a:stretch>
                  <a:fillRect t="-2791" b="-27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366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6004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On an Argand diagram, shade the region for which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0≤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arg</m:t>
                          </m:r>
                        </m:fName>
                        <m:e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−3−5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</m:func>
                      <m:r>
                        <a:rPr lang="en-GB" sz="2000" i="1">
                          <a:latin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arg</m:t>
                          </m:r>
                        </m:fName>
                        <m:e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−3+5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</m:func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600473"/>
              </a:xfrm>
              <a:prstGeom prst="rect">
                <a:avLst/>
              </a:prstGeom>
              <a:blipFill>
                <a:blip r:embed="rId2"/>
                <a:stretch>
                  <a:fillRect l="-1333" t="-1017" r="-14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32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On an Argand diagram, shade the region for which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0≤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arg</m:t>
                          </m:r>
                        </m:fName>
                        <m:e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3−5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</m:func>
                      <m:r>
                        <a:rPr lang="en-GB" sz="2000" i="1">
                          <a:latin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32902"/>
              </a:xfrm>
              <a:prstGeom prst="rect">
                <a:avLst/>
              </a:prstGeom>
              <a:blipFill>
                <a:blip r:embed="rId3"/>
                <a:stretch>
                  <a:fillRect l="-1333" t="-2463" r="-14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685638"/>
                <a:ext cx="4572000" cy="15691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Shaded between two solid half-lines.</a:t>
                </a:r>
              </a:p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First half-line horizontal from point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(3, −5)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in 4</a:t>
                </a:r>
                <a:r>
                  <a:rPr lang="en-GB" baseline="30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th</a:t>
                </a:r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quadrant only</a:t>
                </a:r>
              </a:p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Second half-line from point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(3, −5)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at angle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to the horizontal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85638"/>
                <a:ext cx="4572000" cy="1569148"/>
              </a:xfrm>
              <a:prstGeom prst="rect">
                <a:avLst/>
              </a:prstGeom>
              <a:blipFill>
                <a:blip r:embed="rId4"/>
                <a:stretch>
                  <a:fillRect l="-400" t="-2335" r="-1467" b="-19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562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757621-486B-4CF1-AF49-5BA2A66F5CF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4E1A8A9-BA20-42EE-ABAB-38C7C3AB72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FBF779-093C-4EDE-BA18-75DA34909D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9860</TotalTime>
  <Words>515</Words>
  <Application>Microsoft Office PowerPoint</Application>
  <PresentationFormat>On-screen Show (4:3)</PresentationFormat>
  <Paragraphs>65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Candara</vt:lpstr>
      <vt:lpstr>Office Theme</vt:lpstr>
      <vt:lpstr>2.5) Regions in the Argand diagram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546</cp:revision>
  <dcterms:created xsi:type="dcterms:W3CDTF">2020-05-18T02:11:06Z</dcterms:created>
  <dcterms:modified xsi:type="dcterms:W3CDTF">2021-08-28T15:36:14Z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