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31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png"/><Relationship Id="rId2" Type="http://schemas.openxmlformats.org/officeDocument/2006/relationships/image" Target="../media/image1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png"/><Relationship Id="rId2" Type="http://schemas.openxmlformats.org/officeDocument/2006/relationships/image" Target="../media/image1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8.png"/><Relationship Id="rId2" Type="http://schemas.openxmlformats.org/officeDocument/2006/relationships/image" Target="../media/image1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1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4.png"/><Relationship Id="rId2" Type="http://schemas.openxmlformats.org/officeDocument/2006/relationships/image" Target="../media/image1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2.5) Regions in the Argand diagram</a:t>
            </a:r>
          </a:p>
        </p:txBody>
      </p:sp>
    </p:spTree>
    <p:extLst>
      <p:ext uri="{BB962C8B-B14F-4D97-AF65-F5344CB8AC3E}">
        <p14:creationId xmlns:p14="http://schemas.microsoft.com/office/powerpoint/2010/main" val="181701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−3+5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≤4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3614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C1E73531-A4FA-46B6-836B-4D2FF6C5BE53}"/>
              </a:ext>
            </a:extLst>
          </p:cNvPr>
          <p:cNvSpPr txBox="1"/>
          <p:nvPr/>
        </p:nvSpPr>
        <p:spPr>
          <a:xfrm>
            <a:off x="4572000" y="115615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DE4C543-8245-4569-8AA1-6C6A4C094DEE}"/>
                  </a:ext>
                </a:extLst>
              </p:cNvPr>
              <p:cNvSpPr txBox="1"/>
              <p:nvPr/>
            </p:nvSpPr>
            <p:spPr>
              <a:xfrm>
                <a:off x="4572000" y="1340823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Inside of solid-lined circle,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(3, −5)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DE4C543-8245-4569-8AA1-6C6A4C094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40823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068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−3+5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≤4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2&lt;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−3−5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1053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C1E73531-A4FA-46B6-836B-4D2FF6C5BE53}"/>
              </a:ext>
            </a:extLst>
          </p:cNvPr>
          <p:cNvSpPr txBox="1"/>
          <p:nvPr/>
        </p:nvSpPr>
        <p:spPr>
          <a:xfrm>
            <a:off x="4572000" y="115615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DE4C543-8245-4569-8AA1-6C6A4C094DEE}"/>
                  </a:ext>
                </a:extLst>
              </p:cNvPr>
              <p:cNvSpPr txBox="1"/>
              <p:nvPr/>
            </p:nvSpPr>
            <p:spPr>
              <a:xfrm>
                <a:off x="4483223" y="1435806"/>
                <a:ext cx="4660777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Region enclosed between two circles. </a:t>
                </a: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One solid-lined circle centred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(−3, 5)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One dotted-lined circle centred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(−3, 5)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DE4C543-8245-4569-8AA1-6C6A4C094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223" y="1435806"/>
                <a:ext cx="4660777" cy="1200329"/>
              </a:xfrm>
              <a:prstGeom prst="rect">
                <a:avLst/>
              </a:prstGeom>
              <a:blipFill>
                <a:blip r:embed="rId4"/>
                <a:stretch>
                  <a:fillRect l="-131" t="-3061" r="-9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535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&lt;|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−5|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&gt;|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+5|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1333" t="-966" r="-1467" b="-6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&lt;|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r="-1467" b="-47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4BF3742-9161-49C6-8044-8CF97847E694}"/>
                  </a:ext>
                </a:extLst>
              </p:cNvPr>
              <p:cNvSpPr txBox="1"/>
              <p:nvPr/>
            </p:nvSpPr>
            <p:spPr>
              <a:xfrm>
                <a:off x="4566983" y="1373832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Dotted line perpendicular bisector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(−3, 0)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(0, 5)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 Shaded below the line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4BF3742-9161-49C6-8044-8CF97847E6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73832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33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170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318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ℂ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−8−6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</m:oMath>
                  </m:oMathPara>
                </a14:m>
                <a:endParaRPr lang="en-GB" sz="2000" b="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ℂ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:0≤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arg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−2−4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31894"/>
              </a:xfrm>
              <a:prstGeom prst="rect">
                <a:avLst/>
              </a:prstGeom>
              <a:blipFill>
                <a:blip r:embed="rId2"/>
                <a:stretch>
                  <a:fillRect l="-1333" t="-2390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386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ℂ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−6−8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</m:oMath>
                  </m:oMathPara>
                </a14:m>
                <a:endParaRPr lang="en-GB" sz="20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ℂ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:0≤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arg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−4−2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38626"/>
              </a:xfrm>
              <a:prstGeom prst="rect">
                <a:avLst/>
              </a:prstGeom>
              <a:blipFill>
                <a:blip r:embed="rId3"/>
                <a:stretch>
                  <a:fillRect l="-1333" t="-1976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17691"/>
                <a:ext cx="4572000" cy="13144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Shaded region in first quadrant enclosed by half lines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both extending from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(4, 2)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perpendicular bisector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(2, 0)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(6, 8)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7691"/>
                <a:ext cx="4572000" cy="1314462"/>
              </a:xfrm>
              <a:prstGeom prst="rect">
                <a:avLst/>
              </a:prstGeom>
              <a:blipFill>
                <a:blip r:embed="rId4"/>
                <a:stretch>
                  <a:fillRect t="-2791" b="-2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36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600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0≤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−3−5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−3+5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600473"/>
              </a:xfrm>
              <a:prstGeom prst="rect">
                <a:avLst/>
              </a:prstGeom>
              <a:blipFill>
                <a:blip r:embed="rId2"/>
                <a:stretch>
                  <a:fillRect l="-1333" t="-1017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32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0≤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3−5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32902"/>
              </a:xfrm>
              <a:prstGeom prst="rect">
                <a:avLst/>
              </a:prstGeom>
              <a:blipFill>
                <a:blip r:embed="rId3"/>
                <a:stretch>
                  <a:fillRect l="-1333" t="-2463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685638"/>
                <a:ext cx="4572000" cy="1569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Shaded between two solid half-lines.</a:t>
                </a: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First half-line horizontal from point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(3, −5)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in 4</a:t>
                </a:r>
                <a:r>
                  <a:rPr lang="en-GB" baseline="30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quadrant only</a:t>
                </a: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Second half-line from point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(3, −5)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at angle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to the horizontal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85638"/>
                <a:ext cx="4572000" cy="1569148"/>
              </a:xfrm>
              <a:prstGeom prst="rect">
                <a:avLst/>
              </a:prstGeom>
              <a:blipFill>
                <a:blip r:embed="rId4"/>
                <a:stretch>
                  <a:fillRect l="-400" t="-2335" r="-1467" b="-1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562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9860</TotalTime>
  <Words>515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2.5) Regions in the Argand diagram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546</cp:revision>
  <dcterms:created xsi:type="dcterms:W3CDTF">2020-05-18T02:11:06Z</dcterms:created>
  <dcterms:modified xsi:type="dcterms:W3CDTF">2021-08-28T15:36:14Z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