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2D Area &amp; Perimeter</a:t>
            </a:r>
          </a:p>
        </p:txBody>
      </p:sp>
      <p:sp>
        <p:nvSpPr>
          <p:cNvPr id="38" name="Rectangle 37">
            <a:hlinkClick r:id="rId2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sp>
        <p:nvSpPr>
          <p:cNvPr id="66" name="Rectangle 65">
            <a:hlinkClick r:id="rId3" action="ppaction://hlinksldjump"/>
          </p:cNvPr>
          <p:cNvSpPr/>
          <p:nvPr/>
        </p:nvSpPr>
        <p:spPr>
          <a:xfrm>
            <a:off x="3778316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780040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780040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780040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5004176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5004176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5004176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80220"/>
            <a:ext cx="8640960" cy="414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0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370436"/>
            <a:ext cx="6821488" cy="64429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61256" y="370435"/>
            <a:ext cx="6821488" cy="6442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7" idx="3"/>
            <a:endCxn id="2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255190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52736"/>
            <a:ext cx="8352926" cy="43198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4" idx="3"/>
            <a:endCxn id="15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218702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4664"/>
            <a:ext cx="7488832" cy="56659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7584" y="404663"/>
            <a:ext cx="7488832" cy="5665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4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34110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764704"/>
            <a:ext cx="7488830" cy="42899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7584" y="764704"/>
            <a:ext cx="7488832" cy="428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4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157590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27103"/>
            <a:ext cx="7488832" cy="60424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7584" y="527103"/>
            <a:ext cx="7488832" cy="6042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102879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1230"/>
            <a:ext cx="7632848" cy="526403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7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403032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04664"/>
            <a:ext cx="4824536" cy="635656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95736" y="404663"/>
            <a:ext cx="4824536" cy="6356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9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307217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3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04664"/>
            <a:ext cx="6336704" cy="5377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9" y="5805264"/>
            <a:ext cx="6336702" cy="838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38" y="404663"/>
            <a:ext cx="5277758" cy="6398331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958537" y="404662"/>
            <a:ext cx="5277759" cy="6398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0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310029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91409"/>
            <a:ext cx="5328592" cy="33008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3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3645024"/>
            <a:ext cx="5328592" cy="318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2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93" y="476672"/>
            <a:ext cx="7328814" cy="61926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07593" y="476671"/>
            <a:ext cx="7328814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7593" y="4221087"/>
            <a:ext cx="7328814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28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7488832" cy="56166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3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039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628801"/>
            <a:ext cx="8801100" cy="3390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1450" y="1628800"/>
            <a:ext cx="8801100" cy="3390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3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1296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52736"/>
            <a:ext cx="8640960" cy="4188558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27885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420" y="404664"/>
            <a:ext cx="5159160" cy="64259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992421" y="419015"/>
            <a:ext cx="5159160" cy="6411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43370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31750</TotalTime>
  <Words>182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Theme1</vt:lpstr>
      <vt:lpstr>2D Area &amp; Perimeter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2818</cp:revision>
  <cp:lastPrinted>2019-03-09T08:19:56Z</cp:lastPrinted>
  <dcterms:created xsi:type="dcterms:W3CDTF">2014-02-21T20:01:10Z</dcterms:created>
  <dcterms:modified xsi:type="dcterms:W3CDTF">2020-11-09T09:20:10Z</dcterms:modified>
</cp:coreProperties>
</file>