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930" r:id="rId2"/>
    <p:sldId id="931" r:id="rId3"/>
    <p:sldId id="932" r:id="rId4"/>
    <p:sldId id="933" r:id="rId5"/>
    <p:sldId id="934" r:id="rId6"/>
    <p:sldId id="935" r:id="rId7"/>
    <p:sldId id="936" r:id="rId8"/>
    <p:sldId id="937" r:id="rId9"/>
    <p:sldId id="938" r:id="rId10"/>
    <p:sldId id="939" r:id="rId11"/>
    <p:sldId id="940" r:id="rId12"/>
    <p:sldId id="941" r:id="rId13"/>
    <p:sldId id="942" r:id="rId14"/>
    <p:sldId id="943" r:id="rId15"/>
    <p:sldId id="944" r:id="rId16"/>
    <p:sldId id="945" r:id="rId17"/>
    <p:sldId id="946" r:id="rId18"/>
    <p:sldId id="947" r:id="rId19"/>
    <p:sldId id="948" r:id="rId20"/>
    <p:sldId id="949" r:id="rId21"/>
    <p:sldId id="950" r:id="rId22"/>
    <p:sldId id="951" r:id="rId23"/>
    <p:sldId id="952" r:id="rId24"/>
    <p:sldId id="953" r:id="rId25"/>
    <p:sldId id="954" r:id="rId26"/>
    <p:sldId id="955" r:id="rId27"/>
    <p:sldId id="956" r:id="rId28"/>
    <p:sldId id="957" r:id="rId29"/>
    <p:sldId id="958" r:id="rId30"/>
    <p:sldId id="959" r:id="rId31"/>
    <p:sldId id="960" r:id="rId32"/>
    <p:sldId id="961" r:id="rId33"/>
    <p:sldId id="962" r:id="rId34"/>
    <p:sldId id="963" r:id="rId35"/>
    <p:sldId id="964" r:id="rId36"/>
    <p:sldId id="965" r:id="rId37"/>
    <p:sldId id="966" r:id="rId38"/>
    <p:sldId id="967" r:id="rId39"/>
    <p:sldId id="968" r:id="rId40"/>
    <p:sldId id="969" r:id="rId41"/>
    <p:sldId id="970" r:id="rId42"/>
    <p:sldId id="971" r:id="rId43"/>
    <p:sldId id="972" r:id="rId44"/>
    <p:sldId id="973" r:id="rId45"/>
    <p:sldId id="974" r:id="rId46"/>
    <p:sldId id="975" r:id="rId47"/>
    <p:sldId id="976" r:id="rId48"/>
    <p:sldId id="977" r:id="rId49"/>
    <p:sldId id="978" r:id="rId50"/>
    <p:sldId id="979" r:id="rId51"/>
    <p:sldId id="980" r:id="rId52"/>
    <p:sldId id="981" r:id="rId53"/>
    <p:sldId id="982" r:id="rId54"/>
    <p:sldId id="983" r:id="rId55"/>
    <p:sldId id="984" r:id="rId56"/>
    <p:sldId id="985" r:id="rId57"/>
    <p:sldId id="986" r:id="rId58"/>
    <p:sldId id="987" r:id="rId59"/>
    <p:sldId id="988" r:id="rId60"/>
    <p:sldId id="989" r:id="rId61"/>
    <p:sldId id="990" r:id="rId62"/>
    <p:sldId id="991" r:id="rId63"/>
    <p:sldId id="992" r:id="rId64"/>
    <p:sldId id="993" r:id="rId65"/>
    <p:sldId id="994" r:id="rId66"/>
    <p:sldId id="995" r:id="rId67"/>
    <p:sldId id="996" r:id="rId68"/>
    <p:sldId id="997" r:id="rId69"/>
    <p:sldId id="998" r:id="rId70"/>
    <p:sldId id="999" r:id="rId71"/>
    <p:sldId id="1000" r:id="rId72"/>
    <p:sldId id="1001" r:id="rId73"/>
    <p:sldId id="1002" r:id="rId74"/>
    <p:sldId id="1003" r:id="rId75"/>
    <p:sldId id="1004" r:id="rId76"/>
    <p:sldId id="1005" r:id="rId77"/>
    <p:sldId id="1006" r:id="rId78"/>
    <p:sldId id="1007" r:id="rId79"/>
    <p:sldId id="1008" r:id="rId80"/>
    <p:sldId id="1009" r:id="rId81"/>
    <p:sldId id="1010" r:id="rId82"/>
    <p:sldId id="1011" r:id="rId83"/>
    <p:sldId id="1012" r:id="rId84"/>
    <p:sldId id="1013" r:id="rId85"/>
    <p:sldId id="1014" r:id="rId86"/>
    <p:sldId id="1015" r:id="rId87"/>
    <p:sldId id="1016" r:id="rId88"/>
    <p:sldId id="1017" r:id="rId89"/>
    <p:sldId id="1018" r:id="rId90"/>
    <p:sldId id="1019" r:id="rId91"/>
    <p:sldId id="1020" r:id="rId92"/>
    <p:sldId id="1021" r:id="rId93"/>
    <p:sldId id="1022" r:id="rId94"/>
    <p:sldId id="1023" r:id="rId95"/>
    <p:sldId id="1024" r:id="rId96"/>
    <p:sldId id="1025" r:id="rId97"/>
    <p:sldId id="1026" r:id="rId98"/>
    <p:sldId id="1027" r:id="rId99"/>
    <p:sldId id="1028" r:id="rId100"/>
    <p:sldId id="1029" r:id="rId101"/>
    <p:sldId id="1030" r:id="rId102"/>
    <p:sldId id="1031" r:id="rId103"/>
    <p:sldId id="1032" r:id="rId104"/>
    <p:sldId id="1033" r:id="rId105"/>
    <p:sldId id="1034" r:id="rId106"/>
    <p:sldId id="1035" r:id="rId107"/>
    <p:sldId id="1036" r:id="rId108"/>
    <p:sldId id="1037" r:id="rId109"/>
    <p:sldId id="1038" r:id="rId110"/>
    <p:sldId id="1039" r:id="rId1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08" autoAdjust="0"/>
    <p:restoredTop sz="96433" autoAdjust="0"/>
  </p:normalViewPr>
  <p:slideViewPr>
    <p:cSldViewPr>
      <p:cViewPr varScale="1">
        <p:scale>
          <a:sx n="115" d="100"/>
          <a:sy n="115" d="100"/>
        </p:scale>
        <p:origin x="1698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07/11/2020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slide" Target="slide2.xml"/><Relationship Id="rId7" Type="http://schemas.openxmlformats.org/officeDocument/2006/relationships/slide" Target="slide12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6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10.xml"/><Relationship Id="rId4" Type="http://schemas.openxmlformats.org/officeDocument/2006/relationships/image" Target="../media/image3.pn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9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94.png"/><Relationship Id="rId7" Type="http://schemas.openxmlformats.org/officeDocument/2006/relationships/slide" Target="slide101.xml"/><Relationship Id="rId2" Type="http://schemas.openxmlformats.org/officeDocument/2006/relationships/image" Target="../media/image19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96.png"/><Relationship Id="rId4" Type="http://schemas.openxmlformats.org/officeDocument/2006/relationships/image" Target="../media/image195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03.xml"/><Relationship Id="rId4" Type="http://schemas.openxmlformats.org/officeDocument/2006/relationships/image" Target="../media/image3.pn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3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slide" Target="slide105.xml"/><Relationship Id="rId3" Type="http://schemas.openxmlformats.org/officeDocument/2006/relationships/image" Target="../media/image202.png"/><Relationship Id="rId7" Type="http://schemas.openxmlformats.org/officeDocument/2006/relationships/image" Target="../media/image3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5" Type="http://schemas.openxmlformats.org/officeDocument/2006/relationships/image" Target="../media/image204.png"/><Relationship Id="rId4" Type="http://schemas.openxmlformats.org/officeDocument/2006/relationships/image" Target="../media/image203.png"/><Relationship Id="rId9" Type="http://schemas.openxmlformats.org/officeDocument/2006/relationships/slide" Target="slide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5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png"/><Relationship Id="rId7" Type="http://schemas.openxmlformats.org/officeDocument/2006/relationships/slide" Target="slide12.xml"/><Relationship Id="rId2" Type="http://schemas.openxmlformats.org/officeDocument/2006/relationships/image" Target="../media/image2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7.xml"/><Relationship Id="rId5" Type="http://schemas.openxmlformats.org/officeDocument/2006/relationships/image" Target="../media/image3.png"/><Relationship Id="rId4" Type="http://schemas.openxmlformats.org/officeDocument/2006/relationships/image" Target="../media/image209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7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2.png"/><Relationship Id="rId7" Type="http://schemas.openxmlformats.org/officeDocument/2006/relationships/slide" Target="slide12.xml"/><Relationship Id="rId2" Type="http://schemas.openxmlformats.org/officeDocument/2006/relationships/image" Target="../media/image21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09.xml"/><Relationship Id="rId5" Type="http://schemas.openxmlformats.org/officeDocument/2006/relationships/image" Target="../media/image3.png"/><Relationship Id="rId4" Type="http://schemas.openxmlformats.org/officeDocument/2006/relationships/image" Target="../media/image2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10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09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slide" Target="slide12.xml"/><Relationship Id="rId18" Type="http://schemas.openxmlformats.org/officeDocument/2006/relationships/slide" Target="slide39.xml"/><Relationship Id="rId26" Type="http://schemas.openxmlformats.org/officeDocument/2006/relationships/slide" Target="slide59.xml"/><Relationship Id="rId39" Type="http://schemas.openxmlformats.org/officeDocument/2006/relationships/slide" Target="slide85.xml"/><Relationship Id="rId3" Type="http://schemas.openxmlformats.org/officeDocument/2006/relationships/slide" Target="slide43.xml"/><Relationship Id="rId21" Type="http://schemas.openxmlformats.org/officeDocument/2006/relationships/slide" Target="slide49.xml"/><Relationship Id="rId34" Type="http://schemas.openxmlformats.org/officeDocument/2006/relationships/slide" Target="slide75.xml"/><Relationship Id="rId42" Type="http://schemas.openxmlformats.org/officeDocument/2006/relationships/slide" Target="slide91.xml"/><Relationship Id="rId47" Type="http://schemas.openxmlformats.org/officeDocument/2006/relationships/slide" Target="slide101.xml"/><Relationship Id="rId50" Type="http://schemas.openxmlformats.org/officeDocument/2006/relationships/slide" Target="slide107.xml"/><Relationship Id="rId7" Type="http://schemas.openxmlformats.org/officeDocument/2006/relationships/slide" Target="slide21.xml"/><Relationship Id="rId12" Type="http://schemas.openxmlformats.org/officeDocument/2006/relationships/slide" Target="slide31.xml"/><Relationship Id="rId17" Type="http://schemas.openxmlformats.org/officeDocument/2006/relationships/slide" Target="slide37.xml"/><Relationship Id="rId25" Type="http://schemas.openxmlformats.org/officeDocument/2006/relationships/slide" Target="slide57.xml"/><Relationship Id="rId33" Type="http://schemas.openxmlformats.org/officeDocument/2006/relationships/slide" Target="slide73.xml"/><Relationship Id="rId38" Type="http://schemas.openxmlformats.org/officeDocument/2006/relationships/slide" Target="slide83.xml"/><Relationship Id="rId46" Type="http://schemas.openxmlformats.org/officeDocument/2006/relationships/slide" Target="slide99.xml"/><Relationship Id="rId2" Type="http://schemas.openxmlformats.org/officeDocument/2006/relationships/slide" Target="slide41.xml"/><Relationship Id="rId16" Type="http://schemas.openxmlformats.org/officeDocument/2006/relationships/slide" Target="slide35.xml"/><Relationship Id="rId20" Type="http://schemas.openxmlformats.org/officeDocument/2006/relationships/slide" Target="slide47.xml"/><Relationship Id="rId29" Type="http://schemas.openxmlformats.org/officeDocument/2006/relationships/slide" Target="slide65.xml"/><Relationship Id="rId41" Type="http://schemas.openxmlformats.org/officeDocument/2006/relationships/slide" Target="slide8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11" Type="http://schemas.openxmlformats.org/officeDocument/2006/relationships/slide" Target="slide29.xml"/><Relationship Id="rId24" Type="http://schemas.openxmlformats.org/officeDocument/2006/relationships/slide" Target="slide55.xml"/><Relationship Id="rId32" Type="http://schemas.openxmlformats.org/officeDocument/2006/relationships/slide" Target="slide71.xml"/><Relationship Id="rId37" Type="http://schemas.openxmlformats.org/officeDocument/2006/relationships/slide" Target="slide81.xml"/><Relationship Id="rId40" Type="http://schemas.openxmlformats.org/officeDocument/2006/relationships/slide" Target="slide87.xml"/><Relationship Id="rId45" Type="http://schemas.openxmlformats.org/officeDocument/2006/relationships/slide" Target="slide97.xml"/><Relationship Id="rId5" Type="http://schemas.openxmlformats.org/officeDocument/2006/relationships/slide" Target="slide17.xml"/><Relationship Id="rId15" Type="http://schemas.openxmlformats.org/officeDocument/2006/relationships/slide" Target="slide33.xml"/><Relationship Id="rId23" Type="http://schemas.openxmlformats.org/officeDocument/2006/relationships/slide" Target="slide53.xml"/><Relationship Id="rId28" Type="http://schemas.openxmlformats.org/officeDocument/2006/relationships/slide" Target="slide63.xml"/><Relationship Id="rId36" Type="http://schemas.openxmlformats.org/officeDocument/2006/relationships/slide" Target="slide79.xml"/><Relationship Id="rId49" Type="http://schemas.openxmlformats.org/officeDocument/2006/relationships/slide" Target="slide105.xml"/><Relationship Id="rId10" Type="http://schemas.openxmlformats.org/officeDocument/2006/relationships/slide" Target="slide27.xml"/><Relationship Id="rId19" Type="http://schemas.openxmlformats.org/officeDocument/2006/relationships/slide" Target="slide45.xml"/><Relationship Id="rId31" Type="http://schemas.openxmlformats.org/officeDocument/2006/relationships/slide" Target="slide69.xml"/><Relationship Id="rId44" Type="http://schemas.openxmlformats.org/officeDocument/2006/relationships/slide" Target="slide95.xml"/><Relationship Id="rId52" Type="http://schemas.openxmlformats.org/officeDocument/2006/relationships/slide" Target="slide1.xml"/><Relationship Id="rId4" Type="http://schemas.openxmlformats.org/officeDocument/2006/relationships/slide" Target="slide15.xml"/><Relationship Id="rId9" Type="http://schemas.openxmlformats.org/officeDocument/2006/relationships/slide" Target="slide25.xml"/><Relationship Id="rId14" Type="http://schemas.openxmlformats.org/officeDocument/2006/relationships/slide" Target="slide13.xml"/><Relationship Id="rId22" Type="http://schemas.openxmlformats.org/officeDocument/2006/relationships/slide" Target="slide51.xml"/><Relationship Id="rId27" Type="http://schemas.openxmlformats.org/officeDocument/2006/relationships/slide" Target="slide61.xml"/><Relationship Id="rId30" Type="http://schemas.openxmlformats.org/officeDocument/2006/relationships/slide" Target="slide67.xml"/><Relationship Id="rId35" Type="http://schemas.openxmlformats.org/officeDocument/2006/relationships/slide" Target="slide77.xml"/><Relationship Id="rId43" Type="http://schemas.openxmlformats.org/officeDocument/2006/relationships/slide" Target="slide93.xml"/><Relationship Id="rId48" Type="http://schemas.openxmlformats.org/officeDocument/2006/relationships/slide" Target="slide103.xml"/><Relationship Id="rId8" Type="http://schemas.openxmlformats.org/officeDocument/2006/relationships/slide" Target="slide23.xml"/><Relationship Id="rId51" Type="http://schemas.openxmlformats.org/officeDocument/2006/relationships/slide" Target="slide10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slide" Target="slide1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1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slide" Target="slide1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slide" Target="slide19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2.xm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slide" Target="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slide" Target="slide12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5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5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slide" Target="slide12.xml"/><Relationship Id="rId4" Type="http://schemas.openxmlformats.org/officeDocument/2006/relationships/image" Target="../media/image43.png"/><Relationship Id="rId9" Type="http://schemas.openxmlformats.org/officeDocument/2006/relationships/slide" Target="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7" Type="http://schemas.openxmlformats.org/officeDocument/2006/relationships/slide" Target="slide12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3.png"/><Relationship Id="rId4" Type="http://schemas.openxmlformats.org/officeDocument/2006/relationships/image" Target="../media/image5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33.xml"/><Relationship Id="rId4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slide" Target="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image" Target="../media/image64.png"/><Relationship Id="rId4" Type="http://schemas.openxmlformats.org/officeDocument/2006/relationships/slide" Target="slide3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66.png"/><Relationship Id="rId7" Type="http://schemas.openxmlformats.org/officeDocument/2006/relationships/slide" Target="slide37.xm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slide" Target="slide12.xm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39.xml"/><Relationship Id="rId5" Type="http://schemas.openxmlformats.org/officeDocument/2006/relationships/image" Target="../media/image3.png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4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39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7" Type="http://schemas.openxmlformats.org/officeDocument/2006/relationships/slide" Target="slide12.xml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image" Target="../media/image75.png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slide" Target="slide12.xml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3.xml"/><Relationship Id="rId5" Type="http://schemas.openxmlformats.org/officeDocument/2006/relationships/image" Target="../media/image79.png"/><Relationship Id="rId4" Type="http://schemas.openxmlformats.org/officeDocument/2006/relationships/image" Target="../media/image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3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82.png"/><Relationship Id="rId7" Type="http://schemas.openxmlformats.org/officeDocument/2006/relationships/slide" Target="slide45.xml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3.png"/><Relationship Id="rId4" Type="http://schemas.openxmlformats.org/officeDocument/2006/relationships/image" Target="../media/image83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slide" Target="slide12.xml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7.xml"/><Relationship Id="rId5" Type="http://schemas.openxmlformats.org/officeDocument/2006/relationships/image" Target="../media/image3.png"/><Relationship Id="rId4" Type="http://schemas.openxmlformats.org/officeDocument/2006/relationships/image" Target="../media/image8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91.png"/><Relationship Id="rId7" Type="http://schemas.openxmlformats.org/officeDocument/2006/relationships/slide" Target="slide12.xml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9.xml"/><Relationship Id="rId5" Type="http://schemas.openxmlformats.org/officeDocument/2006/relationships/image" Target="../media/image3.png"/><Relationship Id="rId4" Type="http://schemas.openxmlformats.org/officeDocument/2006/relationships/image" Target="../media/image9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4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1.xml"/><Relationship Id="rId4" Type="http://schemas.openxmlformats.org/officeDocument/2006/relationships/image" Target="../media/image3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7" Type="http://schemas.openxmlformats.org/officeDocument/2006/relationships/slide" Target="slide12.xml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3.xml"/><Relationship Id="rId5" Type="http://schemas.openxmlformats.org/officeDocument/2006/relationships/image" Target="../media/image3.png"/><Relationship Id="rId4" Type="http://schemas.openxmlformats.org/officeDocument/2006/relationships/image" Target="../media/image10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103.png"/><Relationship Id="rId7" Type="http://schemas.openxmlformats.org/officeDocument/2006/relationships/image" Target="../media/image104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5.xml"/><Relationship Id="rId4" Type="http://schemas.openxmlformats.org/officeDocument/2006/relationships/image" Target="../media/image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57.xml"/><Relationship Id="rId4" Type="http://schemas.openxmlformats.org/officeDocument/2006/relationships/image" Target="../media/image3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slide" Target="slide12.xml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59.xml"/><Relationship Id="rId5" Type="http://schemas.openxmlformats.org/officeDocument/2006/relationships/image" Target="../media/image3.png"/><Relationship Id="rId4" Type="http://schemas.openxmlformats.org/officeDocument/2006/relationships/image" Target="../media/image1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slide" Target="slide6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59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1.xml"/><Relationship Id="rId4" Type="http://schemas.openxmlformats.org/officeDocument/2006/relationships/image" Target="../media/image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3.xml"/><Relationship Id="rId4" Type="http://schemas.openxmlformats.org/officeDocument/2006/relationships/image" Target="../media/image3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3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65.xml"/><Relationship Id="rId4" Type="http://schemas.openxmlformats.org/officeDocument/2006/relationships/image" Target="../media/image3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5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67.xml"/><Relationship Id="rId3" Type="http://schemas.openxmlformats.org/officeDocument/2006/relationships/image" Target="../media/image124.png"/><Relationship Id="rId7" Type="http://schemas.openxmlformats.org/officeDocument/2006/relationships/image" Target="../media/image127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5" Type="http://schemas.openxmlformats.org/officeDocument/2006/relationships/image" Target="../media/image3.png"/><Relationship Id="rId4" Type="http://schemas.openxmlformats.org/officeDocument/2006/relationships/image" Target="../media/image125.png"/><Relationship Id="rId9" Type="http://schemas.openxmlformats.org/officeDocument/2006/relationships/slide" Target="slide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7" Type="http://schemas.openxmlformats.org/officeDocument/2006/relationships/slide" Target="slide12.xml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9.xml"/><Relationship Id="rId5" Type="http://schemas.openxmlformats.org/officeDocument/2006/relationships/image" Target="../media/image3.png"/><Relationship Id="rId4" Type="http://schemas.openxmlformats.org/officeDocument/2006/relationships/image" Target="../media/image13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69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134.png"/><Relationship Id="rId7" Type="http://schemas.openxmlformats.org/officeDocument/2006/relationships/slide" Target="slide71.xml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37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3.xml"/><Relationship Id="rId4" Type="http://schemas.openxmlformats.org/officeDocument/2006/relationships/image" Target="../media/image3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3.xml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png"/><Relationship Id="rId3" Type="http://schemas.openxmlformats.org/officeDocument/2006/relationships/image" Target="../media/image143.png"/><Relationship Id="rId7" Type="http://schemas.openxmlformats.org/officeDocument/2006/relationships/slide" Target="slide12.xml"/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5.xml"/><Relationship Id="rId5" Type="http://schemas.openxmlformats.org/officeDocument/2006/relationships/image" Target="../media/image3.png"/><Relationship Id="rId4" Type="http://schemas.openxmlformats.org/officeDocument/2006/relationships/image" Target="../media/image14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" Target="slide75.xml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slide" Target="slide12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slide" Target="slide77.xml"/><Relationship Id="rId3" Type="http://schemas.openxmlformats.org/officeDocument/2006/relationships/image" Target="../media/image148.png"/><Relationship Id="rId7" Type="http://schemas.openxmlformats.org/officeDocument/2006/relationships/image" Target="../media/image3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5" Type="http://schemas.openxmlformats.org/officeDocument/2006/relationships/image" Target="../media/image150.png"/><Relationship Id="rId4" Type="http://schemas.openxmlformats.org/officeDocument/2006/relationships/image" Target="../media/image149.png"/><Relationship Id="rId9" Type="http://schemas.openxmlformats.org/officeDocument/2006/relationships/slide" Target="slide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7.xml"/><Relationship Id="rId4" Type="http://schemas.openxmlformats.org/officeDocument/2006/relationships/image" Target="../media/image5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image" Target="../media/image15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79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7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1.xml"/><Relationship Id="rId4" Type="http://schemas.openxmlformats.org/officeDocument/2006/relationships/image" Target="../media/image3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png"/><Relationship Id="rId7" Type="http://schemas.openxmlformats.org/officeDocument/2006/relationships/slide" Target="slide12.xml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3.xml"/><Relationship Id="rId5" Type="http://schemas.openxmlformats.org/officeDocument/2006/relationships/image" Target="../media/image3.png"/><Relationship Id="rId4" Type="http://schemas.openxmlformats.org/officeDocument/2006/relationships/image" Target="../media/image16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3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7.png"/><Relationship Id="rId3" Type="http://schemas.openxmlformats.org/officeDocument/2006/relationships/image" Target="../media/image165.png"/><Relationship Id="rId7" Type="http://schemas.openxmlformats.org/officeDocument/2006/relationships/slide" Target="slide12.xml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5.xml"/><Relationship Id="rId5" Type="http://schemas.openxmlformats.org/officeDocument/2006/relationships/image" Target="../media/image3.png"/><Relationship Id="rId4" Type="http://schemas.openxmlformats.org/officeDocument/2006/relationships/image" Target="../media/image166.pn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7" Type="http://schemas.openxmlformats.org/officeDocument/2006/relationships/slide" Target="slide12.xml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87.xml"/><Relationship Id="rId5" Type="http://schemas.openxmlformats.org/officeDocument/2006/relationships/image" Target="../media/image3.png"/><Relationship Id="rId4" Type="http://schemas.openxmlformats.org/officeDocument/2006/relationships/image" Target="../media/image171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4.png"/><Relationship Id="rId2" Type="http://schemas.openxmlformats.org/officeDocument/2006/relationships/image" Target="../media/image17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89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.xml"/><Relationship Id="rId4" Type="http://schemas.openxmlformats.org/officeDocument/2006/relationships/slide" Target="slide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89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7.png"/><Relationship Id="rId7" Type="http://schemas.openxmlformats.org/officeDocument/2006/relationships/slide" Target="slide12.xml"/><Relationship Id="rId2" Type="http://schemas.openxmlformats.org/officeDocument/2006/relationships/image" Target="../media/image17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1.xml"/><Relationship Id="rId5" Type="http://schemas.openxmlformats.org/officeDocument/2006/relationships/image" Target="../media/image3.png"/><Relationship Id="rId4" Type="http://schemas.openxmlformats.org/officeDocument/2006/relationships/image" Target="../media/image178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3.xml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2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3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png"/><Relationship Id="rId7" Type="http://schemas.openxmlformats.org/officeDocument/2006/relationships/slide" Target="slide12.xml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5.xml"/><Relationship Id="rId5" Type="http://schemas.openxmlformats.org/officeDocument/2006/relationships/image" Target="../media/image3.png"/><Relationship Id="rId4" Type="http://schemas.openxmlformats.org/officeDocument/2006/relationships/image" Target="../media/image185.pn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8.png"/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7.xml"/><Relationship Id="rId4" Type="http://schemas.openxmlformats.org/officeDocument/2006/relationships/image" Target="../media/image3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97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1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5" Type="http://schemas.openxmlformats.org/officeDocument/2006/relationships/slide" Target="slide9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2D Area &amp; Perimeter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2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650" y="6525344"/>
            <a:ext cx="1152000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3" action="ppaction://hlinksldjump"/>
          </p:cNvPr>
          <p:cNvSpPr/>
          <p:nvPr/>
        </p:nvSpPr>
        <p:spPr>
          <a:xfrm>
            <a:off x="3851920" y="177281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3851920" y="23488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851920" y="292494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3851920" y="35010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7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Old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3851920" y="40770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93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75" y="1214994"/>
            <a:ext cx="8708650" cy="545436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75" y="437538"/>
            <a:ext cx="8708650" cy="342351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74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988840"/>
            <a:ext cx="8784974" cy="15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1988840"/>
            <a:ext cx="8784974" cy="1507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78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474158"/>
            <a:ext cx="5472608" cy="1339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244530"/>
            <a:ext cx="5472608" cy="89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326"/>
            <a:ext cx="5472608" cy="25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140968"/>
            <a:ext cx="5472608" cy="324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9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41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8784976" cy="14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1" y="2132856"/>
            <a:ext cx="8784973" cy="879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79511" y="3012584"/>
            <a:ext cx="8784977" cy="5618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97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8640960" cy="450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18044"/>
            <a:ext cx="8640960" cy="16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5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420888"/>
            <a:ext cx="8784976" cy="881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179512" y="2420888"/>
            <a:ext cx="8784973" cy="908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5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7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941168"/>
            <a:ext cx="5760640" cy="1895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6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140968"/>
            <a:ext cx="5760640" cy="30620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988840"/>
            <a:ext cx="5760640" cy="1160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35265"/>
            <a:ext cx="5760640" cy="2160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62990"/>
            <a:ext cx="5760640" cy="1213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8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3" idx="3"/>
            <a:endCxn id="15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152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81" y="1484784"/>
            <a:ext cx="8661838" cy="269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 24"/>
          <p:cNvSpPr/>
          <p:nvPr/>
        </p:nvSpPr>
        <p:spPr>
          <a:xfrm>
            <a:off x="241081" y="1484784"/>
            <a:ext cx="8661838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41081" y="2708920"/>
            <a:ext cx="866183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1081" y="3429000"/>
            <a:ext cx="8661838" cy="75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11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5" grpId="0" animBg="1"/>
      <p:bldP spid="22" grpId="0" animBg="1"/>
      <p:bldP spid="23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65070"/>
            <a:ext cx="7056784" cy="304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86064"/>
            <a:ext cx="7056784" cy="260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7056784" cy="3161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008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784976" cy="3519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268760"/>
            <a:ext cx="878497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1772816"/>
            <a:ext cx="8784976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420888"/>
            <a:ext cx="8784976" cy="23674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5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12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3" grpId="0" animBg="1"/>
      <p:bldP spid="24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45012"/>
            <a:ext cx="8640960" cy="2668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62300"/>
            <a:ext cx="8640960" cy="302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1085"/>
            <a:ext cx="8640960" cy="38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04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1268761"/>
            <a:ext cx="8352926" cy="375332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7" y="1268760"/>
            <a:ext cx="8352926" cy="3753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2019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123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8784976" cy="309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179512" y="1412776"/>
            <a:ext cx="8784976" cy="8891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79512" y="2301901"/>
            <a:ext cx="8784976" cy="22098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71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2D Area &amp; Perimeter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1619672" y="465913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1619672" y="52292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359640" y="177281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359640" y="23489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359640" y="2925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>
            <a:hlinkClick r:id="rId7" action="ppaction://hlinksldjump"/>
          </p:cNvPr>
          <p:cNvSpPr/>
          <p:nvPr/>
        </p:nvSpPr>
        <p:spPr>
          <a:xfrm>
            <a:off x="359640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>
            <a:hlinkClick r:id="rId8" action="ppaction://hlinksldjump"/>
          </p:cNvPr>
          <p:cNvSpPr/>
          <p:nvPr/>
        </p:nvSpPr>
        <p:spPr>
          <a:xfrm>
            <a:off x="359640" y="40771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9" action="ppaction://hlinksldjump"/>
          </p:cNvPr>
          <p:cNvSpPr/>
          <p:nvPr/>
        </p:nvSpPr>
        <p:spPr>
          <a:xfrm>
            <a:off x="359640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0" action="ppaction://hlinksldjump"/>
          </p:cNvPr>
          <p:cNvSpPr/>
          <p:nvPr/>
        </p:nvSpPr>
        <p:spPr>
          <a:xfrm>
            <a:off x="359640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5" name="Rectangle 34">
            <a:hlinkClick r:id="rId11" action="ppaction://hlinksldjump"/>
          </p:cNvPr>
          <p:cNvSpPr/>
          <p:nvPr/>
        </p:nvSpPr>
        <p:spPr>
          <a:xfrm>
            <a:off x="1619800" y="11967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6" name="Rectangle 35">
            <a:hlinkClick r:id="rId12" action="ppaction://hlinksldjump"/>
          </p:cNvPr>
          <p:cNvSpPr/>
          <p:nvPr/>
        </p:nvSpPr>
        <p:spPr>
          <a:xfrm>
            <a:off x="1619800" y="17728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8" name="Rectangle 37">
            <a:hlinkClick r:id="rId13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9" name="Rectangle 38">
            <a:hlinkClick r:id="rId14" action="ppaction://hlinksldjump"/>
          </p:cNvPr>
          <p:cNvSpPr/>
          <p:nvPr/>
        </p:nvSpPr>
        <p:spPr>
          <a:xfrm>
            <a:off x="359640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1" name="Rectangle 40">
            <a:hlinkClick r:id="rId15" action="ppaction://hlinksldjump"/>
          </p:cNvPr>
          <p:cNvSpPr/>
          <p:nvPr/>
        </p:nvSpPr>
        <p:spPr>
          <a:xfrm>
            <a:off x="1619800" y="234888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4" name="Rectangle 43">
            <a:hlinkClick r:id="rId16" action="ppaction://hlinksldjump"/>
          </p:cNvPr>
          <p:cNvSpPr/>
          <p:nvPr/>
        </p:nvSpPr>
        <p:spPr>
          <a:xfrm>
            <a:off x="1619800" y="292494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</a:t>
            </a:r>
          </a:p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4H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8" name="Rectangle 47">
            <a:hlinkClick r:id="rId17" action="ppaction://hlinksldjump"/>
          </p:cNvPr>
          <p:cNvSpPr/>
          <p:nvPr/>
        </p:nvSpPr>
        <p:spPr>
          <a:xfrm>
            <a:off x="1619800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2" name="Rectangle 51">
            <a:hlinkClick r:id="rId18" action="ppaction://hlinksldjump"/>
          </p:cNvPr>
          <p:cNvSpPr/>
          <p:nvPr/>
        </p:nvSpPr>
        <p:spPr>
          <a:xfrm>
            <a:off x="1619672" y="40770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</a:p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2650" y="6525344"/>
            <a:ext cx="1152000" cy="25128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9" action="ppaction://hlinksldjump"/>
          </p:cNvPr>
          <p:cNvSpPr/>
          <p:nvPr/>
        </p:nvSpPr>
        <p:spPr>
          <a:xfrm>
            <a:off x="2843808" y="11968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20" action="ppaction://hlinksldjump"/>
          </p:cNvPr>
          <p:cNvSpPr/>
          <p:nvPr/>
        </p:nvSpPr>
        <p:spPr>
          <a:xfrm>
            <a:off x="2843808" y="17728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21" action="ppaction://hlinksldjump"/>
          </p:cNvPr>
          <p:cNvSpPr/>
          <p:nvPr/>
        </p:nvSpPr>
        <p:spPr>
          <a:xfrm>
            <a:off x="2843808" y="23489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22" action="ppaction://hlinksldjump"/>
          </p:cNvPr>
          <p:cNvSpPr/>
          <p:nvPr/>
        </p:nvSpPr>
        <p:spPr>
          <a:xfrm>
            <a:off x="2843808" y="2925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3" name="Rectangle 32">
            <a:hlinkClick r:id="rId23" action="ppaction://hlinksldjump"/>
          </p:cNvPr>
          <p:cNvSpPr/>
          <p:nvPr/>
        </p:nvSpPr>
        <p:spPr>
          <a:xfrm>
            <a:off x="2843808" y="3501064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4" name="Rectangle 33">
            <a:hlinkClick r:id="rId24" action="ppaction://hlinksldjump"/>
          </p:cNvPr>
          <p:cNvSpPr/>
          <p:nvPr/>
        </p:nvSpPr>
        <p:spPr>
          <a:xfrm>
            <a:off x="2843808" y="4077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7" name="Rectangle 36">
            <a:hlinkClick r:id="rId25" action="ppaction://hlinksldjump"/>
          </p:cNvPr>
          <p:cNvSpPr/>
          <p:nvPr/>
        </p:nvSpPr>
        <p:spPr>
          <a:xfrm>
            <a:off x="2843808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4H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5" name="Rectangle 44">
            <a:hlinkClick r:id="rId26" action="ppaction://hlinksldjump"/>
          </p:cNvPr>
          <p:cNvSpPr/>
          <p:nvPr/>
        </p:nvSpPr>
        <p:spPr>
          <a:xfrm>
            <a:off x="2843808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hlinkClick r:id="rId27" action="ppaction://hlinksldjump"/>
          </p:cNvPr>
          <p:cNvSpPr/>
          <p:nvPr/>
        </p:nvSpPr>
        <p:spPr>
          <a:xfrm>
            <a:off x="4068072" y="119675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49" name="Rectangle 48">
            <a:hlinkClick r:id="rId28" action="ppaction://hlinksldjump"/>
          </p:cNvPr>
          <p:cNvSpPr/>
          <p:nvPr/>
        </p:nvSpPr>
        <p:spPr>
          <a:xfrm>
            <a:off x="4067944" y="177287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0" name="Rectangle 49">
            <a:hlinkClick r:id="rId29" action="ppaction://hlinksldjump"/>
          </p:cNvPr>
          <p:cNvSpPr/>
          <p:nvPr/>
        </p:nvSpPr>
        <p:spPr>
          <a:xfrm>
            <a:off x="4067944" y="234888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1" name="Rectangle 50">
            <a:hlinkClick r:id="rId30" action="ppaction://hlinksldjump"/>
          </p:cNvPr>
          <p:cNvSpPr/>
          <p:nvPr/>
        </p:nvSpPr>
        <p:spPr>
          <a:xfrm>
            <a:off x="4067944" y="29250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3" name="Rectangle 52">
            <a:hlinkClick r:id="rId31" action="ppaction://hlinksldjump"/>
          </p:cNvPr>
          <p:cNvSpPr/>
          <p:nvPr/>
        </p:nvSpPr>
        <p:spPr>
          <a:xfrm>
            <a:off x="4067944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hlinkClick r:id="rId32" action="ppaction://hlinksldjump"/>
          </p:cNvPr>
          <p:cNvSpPr/>
          <p:nvPr/>
        </p:nvSpPr>
        <p:spPr>
          <a:xfrm>
            <a:off x="4067944" y="40771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5" name="Rectangle 54">
            <a:hlinkClick r:id="rId33" action="ppaction://hlinksldjump"/>
          </p:cNvPr>
          <p:cNvSpPr/>
          <p:nvPr/>
        </p:nvSpPr>
        <p:spPr>
          <a:xfrm>
            <a:off x="4067944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6" name="Rectangle 55">
            <a:hlinkClick r:id="rId34" action="ppaction://hlinksldjump"/>
          </p:cNvPr>
          <p:cNvSpPr/>
          <p:nvPr/>
        </p:nvSpPr>
        <p:spPr>
          <a:xfrm>
            <a:off x="4067944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7" name="Rectangle 56">
            <a:hlinkClick r:id="rId35" action="ppaction://hlinksldjump"/>
          </p:cNvPr>
          <p:cNvSpPr/>
          <p:nvPr/>
        </p:nvSpPr>
        <p:spPr>
          <a:xfrm>
            <a:off x="5292080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8" name="Rectangle 57">
            <a:hlinkClick r:id="rId36" action="ppaction://hlinksldjump"/>
          </p:cNvPr>
          <p:cNvSpPr/>
          <p:nvPr/>
        </p:nvSpPr>
        <p:spPr>
          <a:xfrm>
            <a:off x="5292080" y="17728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59" name="Rectangle 58">
            <a:hlinkClick r:id="rId37" action="ppaction://hlinksldjump"/>
          </p:cNvPr>
          <p:cNvSpPr/>
          <p:nvPr/>
        </p:nvSpPr>
        <p:spPr>
          <a:xfrm>
            <a:off x="5292080" y="234893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0" name="Rectangle 59">
            <a:hlinkClick r:id="rId38" action="ppaction://hlinksldjump"/>
          </p:cNvPr>
          <p:cNvSpPr/>
          <p:nvPr/>
        </p:nvSpPr>
        <p:spPr>
          <a:xfrm>
            <a:off x="5292080" y="2925000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1" name="Rectangle 60">
            <a:hlinkClick r:id="rId39" action="ppaction://hlinksldjump"/>
          </p:cNvPr>
          <p:cNvSpPr/>
          <p:nvPr/>
        </p:nvSpPr>
        <p:spPr>
          <a:xfrm>
            <a:off x="5292080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2" name="Rectangle 61">
            <a:hlinkClick r:id="rId40" action="ppaction://hlinksldjump"/>
          </p:cNvPr>
          <p:cNvSpPr/>
          <p:nvPr/>
        </p:nvSpPr>
        <p:spPr>
          <a:xfrm>
            <a:off x="5292080" y="407712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3" name="Rectangle 62">
            <a:hlinkClick r:id="rId41" action="ppaction://hlinksldjump"/>
          </p:cNvPr>
          <p:cNvSpPr/>
          <p:nvPr/>
        </p:nvSpPr>
        <p:spPr>
          <a:xfrm>
            <a:off x="5292080" y="4653192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4" name="Rectangle 63">
            <a:hlinkClick r:id="rId42" action="ppaction://hlinksldjump"/>
          </p:cNvPr>
          <p:cNvSpPr/>
          <p:nvPr/>
        </p:nvSpPr>
        <p:spPr>
          <a:xfrm>
            <a:off x="5292080" y="522925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5" name="Rectangle 64">
            <a:hlinkClick r:id="rId43" action="ppaction://hlinksldjump"/>
          </p:cNvPr>
          <p:cNvSpPr/>
          <p:nvPr/>
        </p:nvSpPr>
        <p:spPr>
          <a:xfrm>
            <a:off x="6516344" y="119675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6" name="Rectangle 65">
            <a:hlinkClick r:id="rId44" action="ppaction://hlinksldjump"/>
          </p:cNvPr>
          <p:cNvSpPr/>
          <p:nvPr/>
        </p:nvSpPr>
        <p:spPr>
          <a:xfrm>
            <a:off x="6516216" y="177287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8" name="Rectangle 67">
            <a:hlinkClick r:id="rId45" action="ppaction://hlinksldjump"/>
          </p:cNvPr>
          <p:cNvSpPr/>
          <p:nvPr/>
        </p:nvSpPr>
        <p:spPr>
          <a:xfrm>
            <a:off x="6516216" y="2348936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69" name="Rectangle 68">
            <a:hlinkClick r:id="rId46" action="ppaction://hlinksldjump"/>
          </p:cNvPr>
          <p:cNvSpPr/>
          <p:nvPr/>
        </p:nvSpPr>
        <p:spPr>
          <a:xfrm>
            <a:off x="6516216" y="2925000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0" name="Rectangle 69">
            <a:hlinkClick r:id="rId47" action="ppaction://hlinksldjump"/>
          </p:cNvPr>
          <p:cNvSpPr/>
          <p:nvPr/>
        </p:nvSpPr>
        <p:spPr>
          <a:xfrm>
            <a:off x="6516216" y="3501064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1" name="Rectangle 70">
            <a:hlinkClick r:id="rId48" action="ppaction://hlinksldjump"/>
          </p:cNvPr>
          <p:cNvSpPr/>
          <p:nvPr/>
        </p:nvSpPr>
        <p:spPr>
          <a:xfrm>
            <a:off x="6516216" y="4077128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2" name="Rectangle 71">
            <a:hlinkClick r:id="rId49" action="ppaction://hlinksldjump"/>
          </p:cNvPr>
          <p:cNvSpPr/>
          <p:nvPr/>
        </p:nvSpPr>
        <p:spPr>
          <a:xfrm>
            <a:off x="6516216" y="4653192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4H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3" name="Rectangle 72">
            <a:hlinkClick r:id="rId50" action="ppaction://hlinksldjump"/>
          </p:cNvPr>
          <p:cNvSpPr/>
          <p:nvPr/>
        </p:nvSpPr>
        <p:spPr>
          <a:xfrm>
            <a:off x="6516216" y="5229256"/>
            <a:ext cx="1152000" cy="50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3HR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4" name="Rectangle 73">
            <a:hlinkClick r:id="rId51" action="ppaction://hlinksldjump"/>
          </p:cNvPr>
          <p:cNvSpPr/>
          <p:nvPr/>
        </p:nvSpPr>
        <p:spPr>
          <a:xfrm>
            <a:off x="7740480" y="1196808"/>
            <a:ext cx="1152000" cy="504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HR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75" name="Rectangle 74">
            <a:hlinkClick r:id="rId52" action="ppaction://hlinksldjump"/>
          </p:cNvPr>
          <p:cNvSpPr/>
          <p:nvPr/>
        </p:nvSpPr>
        <p:spPr>
          <a:xfrm>
            <a:off x="7920956" y="51036"/>
            <a:ext cx="1152000" cy="504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New Spec Q’s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2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45007"/>
            <a:ext cx="5256586" cy="3062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71138"/>
            <a:ext cx="5256584" cy="2722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6093296"/>
            <a:ext cx="5256584" cy="69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860032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60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238375"/>
            <a:ext cx="8208913" cy="1430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238374"/>
            <a:ext cx="8208912" cy="3985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3" y="2636911"/>
            <a:ext cx="8208913" cy="1031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9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11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404664"/>
            <a:ext cx="7344818" cy="564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7" name="Straight Arrow Connector 26"/>
          <p:cNvCxnSpPr>
            <a:stCxn id="13" idx="3"/>
            <a:endCxn id="2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852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132856"/>
            <a:ext cx="8136905" cy="76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2132856"/>
            <a:ext cx="8136904" cy="767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2004 4H Q13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20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04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5085184"/>
            <a:ext cx="8208914" cy="95175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404664"/>
            <a:ext cx="8208912" cy="469285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6" idx="3"/>
            <a:endCxn id="2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034905"/>
            <a:ext cx="8208914" cy="193375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3" y="1988840"/>
            <a:ext cx="8208913" cy="22678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72819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2004 4H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099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4952094"/>
            <a:ext cx="7344816" cy="1861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4509120"/>
            <a:ext cx="7344816" cy="110005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9592" y="397326"/>
            <a:ext cx="7344816" cy="4129728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58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524878"/>
            <a:ext cx="8640960" cy="4144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9806"/>
            <a:ext cx="8640960" cy="426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2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268761"/>
            <a:ext cx="8496944" cy="305385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323527" y="1268760"/>
            <a:ext cx="8496946" cy="15416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2810454"/>
            <a:ext cx="8496946" cy="15121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20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482746"/>
            <a:ext cx="4464496" cy="243029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3" name="Rectangle 2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9" idx="3"/>
            <a:endCxn id="2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9752" y="2952598"/>
            <a:ext cx="4464496" cy="15446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752" y="4497218"/>
            <a:ext cx="4464496" cy="2244150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88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7" y="1268760"/>
            <a:ext cx="8496946" cy="2608258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5" name="Rectangle 24"/>
          <p:cNvSpPr/>
          <p:nvPr/>
        </p:nvSpPr>
        <p:spPr>
          <a:xfrm>
            <a:off x="323527" y="1268761"/>
            <a:ext cx="849694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23528" y="1556793"/>
            <a:ext cx="8496946" cy="2880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3526" y="1844824"/>
            <a:ext cx="8496947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23526" y="2348880"/>
            <a:ext cx="849694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23526" y="3068959"/>
            <a:ext cx="8496948" cy="802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2005 4H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38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1196752"/>
            <a:ext cx="8496944" cy="3761222"/>
          </a:xfrm>
          <a:prstGeom prst="rect">
            <a:avLst/>
          </a:prstGeom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0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5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60" y="1772816"/>
            <a:ext cx="8439680" cy="505034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60" y="1743134"/>
            <a:ext cx="8439682" cy="5634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19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45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5805264"/>
            <a:ext cx="5256584" cy="1048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332656"/>
            <a:ext cx="5256584" cy="2524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08" y="2852936"/>
            <a:ext cx="5256584" cy="29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7" idx="3"/>
            <a:endCxn id="20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04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1813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12776"/>
            <a:ext cx="8496944" cy="98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395542"/>
            <a:ext cx="8496944" cy="830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2006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43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4392489" cy="267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84837"/>
            <a:ext cx="4392490" cy="57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88893"/>
            <a:ext cx="4392490" cy="69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55459"/>
            <a:ext cx="4464496" cy="2556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712277"/>
            <a:ext cx="4464496" cy="652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93096"/>
            <a:ext cx="4464496" cy="1656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>
            <a:hlinkClick r:id="rId9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10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3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96944" cy="290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412776"/>
            <a:ext cx="8496944" cy="12241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2636912"/>
            <a:ext cx="8496944" cy="16832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2006 3H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37902"/>
            <a:ext cx="7488832" cy="645560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0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6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836712"/>
            <a:ext cx="8640962" cy="4362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1519" y="836712"/>
            <a:ext cx="8640959" cy="4362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1HR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6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1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6926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628798"/>
            <a:ext cx="8640958" cy="692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7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5445224"/>
            <a:ext cx="7488832" cy="13282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573016"/>
            <a:ext cx="7488832" cy="19374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4664"/>
            <a:ext cx="7488832" cy="315892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93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16832"/>
            <a:ext cx="8640958" cy="123133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1916830"/>
            <a:ext cx="8640958" cy="1231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2007 4H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6" name="Straight Arrow Connector 15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8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4149080"/>
            <a:ext cx="8640958" cy="206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351378"/>
            <a:ext cx="8640958" cy="52378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269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916832"/>
            <a:ext cx="8496942" cy="92872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916831"/>
            <a:ext cx="8496944" cy="28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23528" y="2204865"/>
            <a:ext cx="8496944" cy="6406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3H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18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95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970922"/>
            <a:ext cx="5760640" cy="1602094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7" idx="3"/>
            <a:endCxn id="2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351896"/>
            <a:ext cx="5760640" cy="27890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91680" y="3557908"/>
            <a:ext cx="5760640" cy="4471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91680" y="3970668"/>
            <a:ext cx="5760640" cy="2842708"/>
          </a:xfrm>
          <a:prstGeom prst="rect">
            <a:avLst/>
          </a:prstGeom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54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33667"/>
            <a:ext cx="8496944" cy="319066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23528" y="1833666"/>
            <a:ext cx="8496944" cy="1451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3528" y="3284984"/>
            <a:ext cx="8496944" cy="1166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3528" y="4451898"/>
            <a:ext cx="8496944" cy="2012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23528" y="4653136"/>
            <a:ext cx="8496944" cy="3711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2007 4H Q25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4" idx="3"/>
            <a:endCxn id="19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4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23" grpId="0" animBg="1"/>
      <p:bldP spid="2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5" y="3959446"/>
            <a:ext cx="8208910" cy="227786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56522"/>
            <a:ext cx="8208912" cy="4700670"/>
          </a:xfrm>
          <a:prstGeom prst="rect">
            <a:avLst/>
          </a:prstGeom>
        </p:spPr>
      </p:pic>
      <p:sp>
        <p:nvSpPr>
          <p:cNvPr id="15" name="Rectangle 14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03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2337094"/>
            <a:ext cx="7632848" cy="130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672703"/>
            <a:ext cx="7632847" cy="1637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7" y="5338120"/>
            <a:ext cx="7632846" cy="1475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404664"/>
            <a:ext cx="7632848" cy="187508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576" y="404663"/>
            <a:ext cx="7632848" cy="64087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4" name="Rectangle 13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2008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534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4797152"/>
            <a:ext cx="7920878" cy="20202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2" y="3284984"/>
            <a:ext cx="7920876" cy="24808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1" y="404664"/>
            <a:ext cx="7920878" cy="361978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1" name="Rectangle 20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130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8640960" cy="281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37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147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484784"/>
            <a:ext cx="8496942" cy="137250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23529" y="1484785"/>
            <a:ext cx="849694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323529" y="1916833"/>
            <a:ext cx="8496942" cy="9404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2008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4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8" y="3212976"/>
            <a:ext cx="4275412" cy="626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8" y="348775"/>
            <a:ext cx="4275412" cy="30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78" y="3789040"/>
            <a:ext cx="4275412" cy="2936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5" idx="3"/>
            <a:endCxn id="2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06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8208912" cy="478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67544" y="692696"/>
            <a:ext cx="8208912" cy="3096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7543" y="4509120"/>
            <a:ext cx="8208913" cy="964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7543" y="4149080"/>
            <a:ext cx="820891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7543" y="3789040"/>
            <a:ext cx="8208913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3H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1" idx="3"/>
            <a:endCxn id="1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8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8" y="4883528"/>
            <a:ext cx="5654724" cy="48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8" y="368699"/>
            <a:ext cx="5654724" cy="4500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588" y="5301208"/>
            <a:ext cx="5654724" cy="1501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5" idx="3"/>
            <a:endCxn id="2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252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58" y="2132856"/>
            <a:ext cx="8439684" cy="106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352158" y="2132856"/>
            <a:ext cx="8439684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2158" y="2420888"/>
            <a:ext cx="8439683" cy="864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2011 4H Q6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47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4581128"/>
            <a:ext cx="6912768" cy="21691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4293096"/>
            <a:ext cx="6912768" cy="15597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3573016"/>
            <a:ext cx="6912768" cy="13982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356348"/>
            <a:ext cx="6912768" cy="3576708"/>
          </a:xfrm>
          <a:prstGeom prst="rect">
            <a:avLst/>
          </a:prstGeom>
        </p:spPr>
      </p:pic>
      <p:sp>
        <p:nvSpPr>
          <p:cNvPr id="12" name="Rectangle 11">
            <a:hlinkClick r:id="rId7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1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988840"/>
            <a:ext cx="8640958" cy="101067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988840"/>
            <a:ext cx="864095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276872"/>
            <a:ext cx="8640958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51521" y="2420888"/>
            <a:ext cx="8640958" cy="5786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9558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  <p:bldP spid="22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751204"/>
            <a:ext cx="8640958" cy="30621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276872"/>
            <a:ext cx="8640958" cy="2732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349494"/>
            <a:ext cx="8640958" cy="3655570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97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4443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628799"/>
            <a:ext cx="8640958" cy="5760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204864"/>
            <a:ext cx="8640958" cy="1868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</a:t>
            </a:r>
            <a:r>
              <a:rPr lang="en-GB" sz="1400" b="1" dirty="0">
                <a:latin typeface="Comic Sans MS" panose="030F0702030302020204" pitchFamily="66" charset="0"/>
              </a:rPr>
              <a:t>3</a:t>
            </a:r>
            <a:r>
              <a:rPr lang="en-GB" sz="1400" b="1" dirty="0" smtClean="0">
                <a:latin typeface="Comic Sans MS" panose="030F0702030302020204" pitchFamily="66" charset="0"/>
              </a:rPr>
              <a:t>H Q21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27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1" y="5517232"/>
            <a:ext cx="7920878" cy="1301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4414369"/>
            <a:ext cx="7920880" cy="15036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332656"/>
            <a:ext cx="7920880" cy="283863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3080617"/>
            <a:ext cx="7920880" cy="161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0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988840"/>
            <a:ext cx="8640962" cy="1988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251519" y="1988840"/>
            <a:ext cx="8640959" cy="1988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1H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5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60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628800"/>
            <a:ext cx="8640958" cy="248290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628799"/>
            <a:ext cx="8640958" cy="1368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996952"/>
            <a:ext cx="8640958" cy="11147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2012 4H Q9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2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1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278604"/>
            <a:ext cx="8640958" cy="33907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32626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67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348880"/>
            <a:ext cx="8640958" cy="10062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2348879"/>
            <a:ext cx="8640958" cy="1006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2012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652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5475160"/>
            <a:ext cx="8496942" cy="1194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281532"/>
            <a:ext cx="8496944" cy="130770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401156"/>
            <a:ext cx="8496944" cy="3963948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98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1854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268759"/>
            <a:ext cx="8640958" cy="20882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3356992"/>
            <a:ext cx="8640958" cy="10972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09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3598516"/>
            <a:ext cx="8352926" cy="31428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7" y="4111748"/>
            <a:ext cx="8352926" cy="140548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7" y="403692"/>
            <a:ext cx="8352926" cy="23052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537" y="2708920"/>
            <a:ext cx="8352926" cy="163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84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2692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268760"/>
            <a:ext cx="8640958" cy="8009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/>
          <p:cNvSpPr/>
          <p:nvPr/>
        </p:nvSpPr>
        <p:spPr>
          <a:xfrm>
            <a:off x="251521" y="2069660"/>
            <a:ext cx="8640958" cy="18913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03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 animBg="1"/>
      <p:bldP spid="1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08" y="3212976"/>
            <a:ext cx="8553584" cy="348038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07" y="362276"/>
            <a:ext cx="8553586" cy="4146844"/>
          </a:xfrm>
          <a:prstGeom prst="rect">
            <a:avLst/>
          </a:prstGeom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9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25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040480"/>
            <a:ext cx="8640956" cy="4044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1" y="1040479"/>
            <a:ext cx="8640958" cy="4044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2013 </a:t>
            </a:r>
            <a:r>
              <a:rPr lang="en-GB" sz="1400" b="1" dirty="0">
                <a:latin typeface="Comic Sans MS" panose="030F0702030302020204" pitchFamily="66" charset="0"/>
              </a:rPr>
              <a:t>4</a:t>
            </a:r>
            <a:r>
              <a:rPr lang="en-GB" sz="1400" b="1" dirty="0" smtClean="0">
                <a:latin typeface="Comic Sans MS" panose="030F0702030302020204" pitchFamily="66" charset="0"/>
              </a:rPr>
              <a:t>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2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033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4854378"/>
            <a:ext cx="8064896" cy="1958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3755570"/>
            <a:ext cx="8064896" cy="21581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38426"/>
            <a:ext cx="8064896" cy="435558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89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36912"/>
            <a:ext cx="8640960" cy="3973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398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02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3666"/>
            <a:ext cx="8640960" cy="410352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053665"/>
            <a:ext cx="8640960" cy="1518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572661"/>
            <a:ext cx="8640960" cy="25845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840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154282"/>
            <a:ext cx="8640958" cy="365909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332656"/>
            <a:ext cx="8640960" cy="44148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29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1772816"/>
            <a:ext cx="8784974" cy="2367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2" y="1772815"/>
            <a:ext cx="8784973" cy="720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512" y="2492896"/>
            <a:ext cx="8784973" cy="16477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3H Q19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158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2255688"/>
            <a:ext cx="8496942" cy="4413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3546"/>
            <a:ext cx="8496944" cy="371352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555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5"/>
            <a:ext cx="8784976" cy="398532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124744"/>
            <a:ext cx="8784973" cy="39853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2013 4HR Q22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1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87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4104540"/>
            <a:ext cx="8496944" cy="249281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435202"/>
            <a:ext cx="8496944" cy="40019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7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38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1632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3" name="Rectangle 22"/>
          <p:cNvSpPr/>
          <p:nvPr/>
        </p:nvSpPr>
        <p:spPr>
          <a:xfrm>
            <a:off x="179512" y="1988841"/>
            <a:ext cx="8784973" cy="16323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3H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0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493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3" y="5392742"/>
            <a:ext cx="6840759" cy="14206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3" y="5157192"/>
            <a:ext cx="6840759" cy="9424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3" y="4543446"/>
            <a:ext cx="6840760" cy="90177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3" y="332656"/>
            <a:ext cx="6840759" cy="39365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9633" y="4225151"/>
            <a:ext cx="6840759" cy="572001"/>
          </a:xfrm>
          <a:prstGeom prst="rect">
            <a:avLst/>
          </a:prstGeom>
        </p:spPr>
      </p:pic>
      <p:sp>
        <p:nvSpPr>
          <p:cNvPr id="17" name="Rectangle 16">
            <a:hlinkClick r:id="rId8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2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9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34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8640960" cy="1804292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0" y="1916833"/>
            <a:ext cx="8640960" cy="4302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1520" y="2347099"/>
            <a:ext cx="8640960" cy="455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0" y="2802778"/>
            <a:ext cx="8640960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51520" y="2955178"/>
            <a:ext cx="8640960" cy="7598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5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00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3" grpId="0" animBg="1"/>
      <p:bldP spid="19" grpId="0" animBg="1"/>
      <p:bldP spid="21" grpId="0" animBg="1"/>
      <p:bldP spid="2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272" y="4509120"/>
            <a:ext cx="8131456" cy="23339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271" y="3773950"/>
            <a:ext cx="8131458" cy="21753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1" y="361916"/>
            <a:ext cx="8131458" cy="450724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163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700808"/>
            <a:ext cx="8352926" cy="2818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1700808"/>
            <a:ext cx="8352926" cy="28181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0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64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19" y="1340768"/>
            <a:ext cx="8815962" cy="2771804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340766"/>
            <a:ext cx="8815960" cy="9219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262746"/>
            <a:ext cx="8815959" cy="18498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2014 4H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4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92" y="5097860"/>
            <a:ext cx="6619816" cy="171551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092" y="4797152"/>
            <a:ext cx="6619816" cy="11821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2092" y="4437112"/>
            <a:ext cx="6619816" cy="898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2093" y="3620186"/>
            <a:ext cx="6619814" cy="103295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8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62092" y="404664"/>
            <a:ext cx="6619816" cy="3312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2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1577300"/>
            <a:ext cx="8815960" cy="199571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1577299"/>
            <a:ext cx="8815960" cy="2875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4020" y="2346623"/>
            <a:ext cx="8815959" cy="2902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020" y="2636912"/>
            <a:ext cx="8815959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020" y="1864893"/>
            <a:ext cx="8815959" cy="481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24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31" grpId="0" animBg="1"/>
      <p:bldP spid="22" grpId="0" animBg="1"/>
      <p:bldP spid="2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974996"/>
            <a:ext cx="8640958" cy="36943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4793568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01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20" y="2420888"/>
            <a:ext cx="8815960" cy="1247836"/>
          </a:xfrm>
          <a:prstGeom prst="rect">
            <a:avLst/>
          </a:prstGeom>
        </p:spPr>
      </p:pic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8" name="Rectangle 27"/>
          <p:cNvSpPr/>
          <p:nvPr/>
        </p:nvSpPr>
        <p:spPr>
          <a:xfrm>
            <a:off x="164020" y="2420887"/>
            <a:ext cx="8815960" cy="1247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 Q18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5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5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744262"/>
            <a:ext cx="7416824" cy="206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3624682"/>
            <a:ext cx="7416824" cy="225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04664"/>
            <a:ext cx="7416824" cy="397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588" y="4366390"/>
            <a:ext cx="7416824" cy="264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831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20" y="476672"/>
            <a:ext cx="8815960" cy="553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164020" y="476672"/>
            <a:ext cx="8815960" cy="47274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3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3HR Q3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2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4020" y="5204130"/>
            <a:ext cx="8815960" cy="8070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000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187" y="4797152"/>
            <a:ext cx="6695626" cy="20024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187" y="5552052"/>
            <a:ext cx="6695626" cy="4692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4188" y="4326332"/>
            <a:ext cx="6695624" cy="12629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187" y="2492896"/>
            <a:ext cx="6695626" cy="2683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4187" y="404664"/>
            <a:ext cx="6695626" cy="3731184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8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9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348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14" y="4653136"/>
            <a:ext cx="7753972" cy="2155508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695014" y="4660969"/>
            <a:ext cx="7744670" cy="21476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Alternative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014" y="454605"/>
            <a:ext cx="7753972" cy="4157008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695014" y="405249"/>
            <a:ext cx="7744670" cy="15835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95014" y="1988841"/>
            <a:ext cx="7744670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2014 4HR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16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695014" y="4149081"/>
            <a:ext cx="7753972" cy="4546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C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08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23" grpId="0" animBg="1"/>
      <p:bldP spid="24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48" y="2120266"/>
            <a:ext cx="8728304" cy="45719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7848" y="367870"/>
            <a:ext cx="8728304" cy="3864306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937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933056"/>
            <a:ext cx="8352928" cy="2831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07652"/>
            <a:ext cx="8352928" cy="228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352928" cy="3856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2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4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79550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21" y="620687"/>
            <a:ext cx="8640958" cy="47955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7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3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933056"/>
            <a:ext cx="8640960" cy="277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95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7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8640958" cy="302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21" y="1484784"/>
            <a:ext cx="8640958" cy="30229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5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945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585200"/>
            <a:ext cx="8640960" cy="322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74386"/>
            <a:ext cx="8640960" cy="3898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640960" cy="3256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5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548680"/>
            <a:ext cx="8640958" cy="5148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251521" y="548680"/>
            <a:ext cx="8640958" cy="2664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7" name="Straight Arrow Connector 16"/>
          <p:cNvCxnSpPr>
            <a:stCxn id="20" idx="3"/>
            <a:endCxn id="16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51521" y="3212976"/>
            <a:ext cx="8640958" cy="2522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28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28" grpId="0" animBg="1"/>
      <p:bldP spid="21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5" y="4605830"/>
            <a:ext cx="7488830" cy="2207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4310476"/>
            <a:ext cx="7488832" cy="1494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84" y="404664"/>
            <a:ext cx="7488832" cy="3086580"/>
          </a:xfrm>
          <a:prstGeom prst="rect">
            <a:avLst/>
          </a:prstGeom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3" name="Rectangle 12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4" name="Straight Arrow Connector 13"/>
          <p:cNvCxnSpPr>
            <a:stCxn id="23" idx="3"/>
            <a:endCxn id="13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7584" y="3501008"/>
            <a:ext cx="7488832" cy="14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03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988842"/>
            <a:ext cx="8640956" cy="2173566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51521" y="1988840"/>
            <a:ext cx="8640958" cy="10214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2015 4HR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2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3010278"/>
            <a:ext cx="8640958" cy="11521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51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8" grpId="0" animBg="1"/>
      <p:bldP spid="23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201622"/>
            <a:ext cx="8640960" cy="4467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996952"/>
            <a:ext cx="8640958" cy="23675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307462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24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54566"/>
            <a:ext cx="8640960" cy="326033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3516" y="2184382"/>
            <a:ext cx="8680971" cy="24305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83517" y="1354564"/>
            <a:ext cx="8680971" cy="8298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2015 3HR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23" idx="3"/>
            <a:endCxn id="18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94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3" grpId="0" animBg="1"/>
      <p:bldP spid="22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52936"/>
            <a:ext cx="8496944" cy="3764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496944" cy="3297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7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620688"/>
            <a:ext cx="8352926" cy="50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5537" y="620688"/>
            <a:ext cx="8352926" cy="16561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187220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2019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2" name="Straight Arrow Connector 11"/>
          <p:cNvCxnSpPr>
            <a:stCxn id="19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95537" y="2276872"/>
            <a:ext cx="8352926" cy="3360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5007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5" grpId="0" animBg="1"/>
      <p:bldP spid="21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16" y="2204864"/>
            <a:ext cx="8576968" cy="13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83516" y="2204864"/>
            <a:ext cx="8680971" cy="1373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2016 4HR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4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501008"/>
            <a:ext cx="8640960" cy="313592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852936"/>
            <a:ext cx="8640958" cy="28372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404664"/>
            <a:ext cx="8640960" cy="409730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9" name="Rectangle 18">
            <a:hlinkClick r:id="rId6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23" idx="3"/>
            <a:endCxn id="19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88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692697"/>
            <a:ext cx="8784974" cy="48988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4" y="692696"/>
            <a:ext cx="8784973" cy="18013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160240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2016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9512" y="2494029"/>
            <a:ext cx="8784975" cy="3092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787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3" grpId="0" animBg="1"/>
      <p:bldP spid="2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8640960" cy="4340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17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36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2132856"/>
            <a:ext cx="8784974" cy="1542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132856"/>
            <a:ext cx="8784974" cy="15424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2016 4HR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42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24944"/>
            <a:ext cx="8640960" cy="3875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8640960" cy="2882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3804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84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620688"/>
            <a:ext cx="8784974" cy="5121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620687"/>
            <a:ext cx="8784974" cy="51148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4H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8" name="Straight Arrow Connector 17"/>
          <p:cNvCxnSpPr>
            <a:stCxn id="21" idx="3"/>
            <a:endCxn id="11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2597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162018"/>
            <a:ext cx="8640960" cy="450734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04664"/>
            <a:ext cx="8640960" cy="3602316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51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4" y="2204864"/>
            <a:ext cx="8784972" cy="128349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179513" y="2204864"/>
            <a:ext cx="8784974" cy="1283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4H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5" name="Straight Arrow Connector 14"/>
          <p:cNvCxnSpPr>
            <a:stCxn id="22" idx="3"/>
            <a:endCxn id="14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2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83214"/>
            <a:ext cx="8640960" cy="3186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40960" cy="405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2" name="Rectangle 11">
            <a:hlinkClick r:id="rId5" action="ppaction://hlinksldjump"/>
          </p:cNvPr>
          <p:cNvSpPr/>
          <p:nvPr/>
        </p:nvSpPr>
        <p:spPr>
          <a:xfrm>
            <a:off x="48600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Jan 2018 3HR Q5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3" name="Straight Arrow Connector 12"/>
          <p:cNvCxnSpPr>
            <a:stCxn id="23" idx="3"/>
            <a:endCxn id="12" idx="1"/>
          </p:cNvCxnSpPr>
          <p:nvPr/>
        </p:nvCxnSpPr>
        <p:spPr>
          <a:xfrm flipV="1">
            <a:off x="4283968" y="184069"/>
            <a:ext cx="576064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hlinkClick r:id="rId6" action="ppaction://hlinksldjump"/>
          </p:cNvPr>
          <p:cNvSpPr/>
          <p:nvPr/>
        </p:nvSpPr>
        <p:spPr>
          <a:xfrm>
            <a:off x="2195736" y="35483"/>
            <a:ext cx="2088232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2D Area &amp; Perimeter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7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1080</TotalTime>
  <Words>1264</Words>
  <Application>Microsoft Office PowerPoint</Application>
  <PresentationFormat>On-screen Show (4:3)</PresentationFormat>
  <Paragraphs>398</Paragraphs>
  <Slides>110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110</vt:i4>
      </vt:variant>
    </vt:vector>
  </HeadingPairs>
  <TitlesOfParts>
    <vt:vector size="115" baseType="lpstr">
      <vt:lpstr>Arial</vt:lpstr>
      <vt:lpstr>Calibri</vt:lpstr>
      <vt:lpstr>Calibri Light</vt:lpstr>
      <vt:lpstr>Comic Sans MS</vt:lpstr>
      <vt:lpstr>Theme1</vt:lpstr>
      <vt:lpstr>2D Area &amp; 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2D Area &amp; Perimeter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711</cp:revision>
  <dcterms:created xsi:type="dcterms:W3CDTF">2014-02-21T20:01:10Z</dcterms:created>
  <dcterms:modified xsi:type="dcterms:W3CDTF">2020-11-07T22:21:06Z</dcterms:modified>
</cp:coreProperties>
</file>