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57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252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=6(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2000" dirty="0" err="1">
                    <a:latin typeface="Candara" panose="020E0502030303020204" pitchFamily="34" charset="0"/>
                  </a:rPr>
                  <a:t>i</a:t>
                </a:r>
                <a:r>
                  <a:rPr lang="en-GB" sz="2000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b="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iv)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252079"/>
              </a:xfrm>
              <a:prstGeom prst="rect">
                <a:avLst/>
              </a:prstGeom>
              <a:blipFill>
                <a:blip r:embed="rId2"/>
                <a:stretch>
                  <a:fillRect l="-1333" b="-1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252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2000" dirty="0" err="1">
                    <a:latin typeface="Candara" panose="020E0502030303020204" pitchFamily="34" charset="0"/>
                  </a:rPr>
                  <a:t>i</a:t>
                </a:r>
                <a:r>
                  <a:rPr lang="en-GB" sz="2000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iv)</a:t>
                </a:r>
                <a14:m>
                  <m:oMath xmlns:m="http://schemas.openxmlformats.org/officeDocument/2006/math"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252079"/>
              </a:xfrm>
              <a:prstGeom prst="rect">
                <a:avLst/>
              </a:prstGeom>
              <a:blipFill>
                <a:blip r:embed="rId3"/>
                <a:stretch>
                  <a:fillRect l="-1333" b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C7064E4-14A6-4E21-9F66-68D76F323FA8}"/>
                  </a:ext>
                </a:extLst>
              </p:cNvPr>
              <p:cNvSpPr/>
              <p:nvPr/>
            </p:nvSpPr>
            <p:spPr>
              <a:xfrm>
                <a:off x="4572000" y="2004583"/>
                <a:ext cx="4572001" cy="42160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(−</m:t>
                                  </m:r>
                                  <m:f>
                                    <m:fPr>
                                      <m:ctrlP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−32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C7064E4-14A6-4E21-9F66-68D76F323F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04583"/>
                <a:ext cx="4572001" cy="42160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333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849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=6(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b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>
                  <a:latin typeface="Candara" panose="020E0502030303020204" pitchFamily="34" charset="0"/>
                </a:endParaRPr>
              </a:p>
              <a:p>
                <a:r>
                  <a:rPr lang="en-GB" sz="200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2000"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r>
                  <a:rPr lang="en-GB" sz="200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r>
                  <a:rPr lang="en-GB" sz="2000"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>
                    <a:latin typeface="Candara" panose="020E0502030303020204" pitchFamily="34" charset="0"/>
                  </a:rPr>
                  <a:t>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endParaRPr lang="en-GB" sz="2000" b="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 b="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 b="0">
                  <a:latin typeface="Candara" panose="020E0502030303020204" pitchFamily="34" charset="0"/>
                </a:endParaRPr>
              </a:p>
              <a:p>
                <a:r>
                  <a:rPr lang="en-GB" sz="2000">
                    <a:latin typeface="Candara" panose="020E0502030303020204" pitchFamily="34" charset="0"/>
                  </a:rPr>
                  <a:t>iv)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>
                    <a:latin typeface="Candara" panose="020E0502030303020204" pitchFamily="34" charset="0"/>
                  </a:rPr>
                  <a:t>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200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849037"/>
              </a:xfrm>
              <a:prstGeom prst="rect">
                <a:avLst/>
              </a:prstGeom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843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2000" dirty="0" err="1">
                    <a:latin typeface="Candara" panose="020E0502030303020204" pitchFamily="34" charset="0"/>
                  </a:rPr>
                  <a:t>i</a:t>
                </a:r>
                <a:r>
                  <a:rPr lang="en-GB" sz="2000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iv)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843716"/>
              </a:xfrm>
              <a:prstGeom prst="rect">
                <a:avLst/>
              </a:prstGeom>
              <a:blipFill>
                <a:blip r:embed="rId3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424BA4D-88C5-4688-92D4-15CFC147C061}"/>
                  </a:ext>
                </a:extLst>
              </p:cNvPr>
              <p:cNvSpPr/>
              <p:nvPr/>
            </p:nvSpPr>
            <p:spPr>
              <a:xfrm>
                <a:off x="4572000" y="2080426"/>
                <a:ext cx="4572001" cy="45279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(−</m:t>
                                  </m:r>
                                  <m:f>
                                    <m:fPr>
                                      <m:ctrlP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1.90−0.618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424BA4D-88C5-4688-92D4-15CFC147C0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80426"/>
                <a:ext cx="4572001" cy="45279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614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252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=6(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2000" dirty="0" err="1">
                    <a:latin typeface="Candara" panose="020E0502030303020204" pitchFamily="34" charset="0"/>
                  </a:rPr>
                  <a:t>i</a:t>
                </a:r>
                <a:r>
                  <a:rPr lang="en-GB" sz="2000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iv)</a:t>
                </a:r>
                <a14:m>
                  <m:oMath xmlns:m="http://schemas.openxmlformats.org/officeDocument/2006/math"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252079"/>
              </a:xfrm>
              <a:prstGeom prst="rect">
                <a:avLst/>
              </a:prstGeom>
              <a:blipFill>
                <a:blip r:embed="rId2"/>
                <a:stretch>
                  <a:fillRect l="-1333" b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246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>
                  <a:latin typeface="Candara" panose="020E0502030303020204" pitchFamily="34" charset="0"/>
                </a:endParaRPr>
              </a:p>
              <a:p>
                <a:r>
                  <a:rPr lang="en-GB" sz="200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2000"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r>
                  <a:rPr lang="en-GB" sz="200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r>
                  <a:rPr lang="en-GB" sz="2000"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endParaRPr lang="en-GB" sz="2000">
                  <a:latin typeface="Candara" panose="020E0502030303020204" pitchFamily="34" charset="0"/>
                </a:endParaRPr>
              </a:p>
              <a:p>
                <a:r>
                  <a:rPr lang="en-GB" sz="2000">
                    <a:latin typeface="Candara" panose="020E0502030303020204" pitchFamily="34" charset="0"/>
                  </a:rPr>
                  <a:t>iv)</a:t>
                </a:r>
                <a14:m>
                  <m:oMath xmlns:m="http://schemas.openxmlformats.org/officeDocument/2006/math"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endParaRPr lang="en-GB" sz="200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246757"/>
              </a:xfrm>
              <a:prstGeom prst="rect">
                <a:avLst/>
              </a:prstGeom>
              <a:blipFill>
                <a:blip r:embed="rId3"/>
                <a:stretch>
                  <a:fillRect l="-1333" b="-1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032F047-A76B-4BA3-9B76-60FB9A81137C}"/>
                  </a:ext>
                </a:extLst>
              </p:cNvPr>
              <p:cNvSpPr/>
              <p:nvPr/>
            </p:nvSpPr>
            <p:spPr>
              <a:xfrm>
                <a:off x="4572000" y="1940668"/>
                <a:ext cx="4572001" cy="42180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30.4−9.89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032F047-A76B-4BA3-9B76-60FB9A8113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40668"/>
                <a:ext cx="4572001" cy="42180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568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9856</TotalTime>
  <Words>1028</Words>
  <Application>Microsoft Office PowerPoint</Application>
  <PresentationFormat>On-screen Show (4:3)</PresentationFormat>
  <Paragraphs>133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544</cp:revision>
  <dcterms:created xsi:type="dcterms:W3CDTF">2020-05-18T02:11:06Z</dcterms:created>
  <dcterms:modified xsi:type="dcterms:W3CDTF">2021-08-28T15:32:16Z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