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37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0.png"/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50.png"/><Relationship Id="rId2" Type="http://schemas.openxmlformats.org/officeDocument/2006/relationships/image" Target="../media/image67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80.png"/><Relationship Id="rId2" Type="http://schemas.openxmlformats.org/officeDocument/2006/relationships/image" Target="../media/image67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10.png"/><Relationship Id="rId2" Type="http://schemas.openxmlformats.org/officeDocument/2006/relationships/image" Target="../media/image68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50.png"/><Relationship Id="rId2" Type="http://schemas.openxmlformats.org/officeDocument/2006/relationships/image" Target="../media/image68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80.png"/><Relationship Id="rId2" Type="http://schemas.openxmlformats.org/officeDocument/2006/relationships/image" Target="../media/image68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20.png"/><Relationship Id="rId2" Type="http://schemas.openxmlformats.org/officeDocument/2006/relationships/image" Target="../media/image69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50.png"/><Relationship Id="rId2" Type="http://schemas.openxmlformats.org/officeDocument/2006/relationships/image" Target="../media/image69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8.png"/><Relationship Id="rId2" Type="http://schemas.openxmlformats.org/officeDocument/2006/relationships/image" Target="../media/image6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994469" cy="527222"/>
          </a:xfrm>
        </p:spPr>
        <p:txBody>
          <a:bodyPr/>
          <a:lstStyle/>
          <a:p>
            <a:r>
              <a:rPr lang="en-GB" dirty="0"/>
              <a:t>2.4) Series expansions of compound functions</a:t>
            </a:r>
          </a:p>
        </p:txBody>
      </p:sp>
    </p:spTree>
    <p:extLst>
      <p:ext uri="{BB962C8B-B14F-4D97-AF65-F5344CB8AC3E}">
        <p14:creationId xmlns:p14="http://schemas.microsoft.com/office/powerpoint/2010/main" val="1404486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5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first two terms,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expansion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first four terms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Deduce the first four terms in the series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55774"/>
              </a:xfrm>
              <a:prstGeom prst="rect">
                <a:avLst/>
              </a:prstGeom>
              <a:blipFill>
                <a:blip r:embed="rId2"/>
                <a:stretch>
                  <a:fillRect l="-1200" b="-33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32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first two terms,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in the expansion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first four terms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Deduce the first four terms in the series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32113"/>
              </a:xfrm>
              <a:prstGeom prst="rect">
                <a:avLst/>
              </a:prstGeom>
              <a:blipFill>
                <a:blip r:embed="rId3"/>
                <a:stretch>
                  <a:fillRect l="-1067" b="-52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008223"/>
                <a:ext cx="4572001" cy="1202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008223"/>
                <a:ext cx="4572001" cy="12021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829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107996"/>
                <a:ext cx="4572001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=1+3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107996"/>
                <a:ext cx="4572001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32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(1+3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200" t="-4717" r="-16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r="-6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107996"/>
                <a:ext cx="4572001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(1+2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107996"/>
                <a:ext cx="4572001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04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first four non-zero terms in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 dirty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200" t="-2538" r="-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first four non-zero terms in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r="-267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661994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1−3</m:t>
                      </m:r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661994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173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95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non-zero terms of the series expansion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state the interval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95236"/>
              </a:xfrm>
              <a:prstGeom prst="rect">
                <a:avLst/>
              </a:prstGeom>
              <a:blipFill>
                <a:blip r:embed="rId2"/>
                <a:stretch>
                  <a:fillRect l="-1200" t="-2778" b="-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095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non-zero terms of the series expansion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1+2</m:t>
                                    </m:r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1−3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state the interval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095236"/>
              </a:xfrm>
              <a:prstGeom prst="rect">
                <a:avLst/>
              </a:prstGeom>
              <a:blipFill>
                <a:blip r:embed="rId3"/>
                <a:stretch>
                  <a:fillRect l="-1067" t="-3352" b="-8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661994"/>
                <a:ext cx="4572001" cy="1005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661994"/>
                <a:ext cx="4572001" cy="1005275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75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655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terms in the Maclaurin series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655244"/>
              </a:xfrm>
              <a:prstGeom prst="rect">
                <a:avLst/>
              </a:prstGeom>
              <a:blipFill>
                <a:blip r:embed="rId2"/>
                <a:stretch>
                  <a:fillRect l="-1200" t="-4630" b="-12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655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terms in the Maclaurin series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655244"/>
              </a:xfrm>
              <a:prstGeom prst="rect">
                <a:avLst/>
              </a:prstGeom>
              <a:blipFill>
                <a:blip r:embed="rId3"/>
                <a:stretch>
                  <a:fillRect l="-1067" t="-5607" b="-149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51364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51364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75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expansions,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(1+2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200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expansions,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38993"/>
                <a:ext cx="4572001" cy="1166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38993"/>
                <a:ext cx="4572001" cy="1166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47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expansions,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(16+8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200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expansions,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38993"/>
                <a:ext cx="4572001" cy="925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38993"/>
                <a:ext cx="4572001" cy="9251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50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(16+8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200" t="-2058" r="-1733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r="-186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38993"/>
                <a:ext cx="4572001" cy="925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38993"/>
                <a:ext cx="4572001" cy="9251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76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9915</TotalTime>
  <Words>1126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2.4) Series expansions of compound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2021-08-29T22:34:46Z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