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7" Type="http://schemas.openxmlformats.org/officeDocument/2006/relationships/image" Target="../media/image20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00.png"/><Relationship Id="rId11" Type="http://schemas.openxmlformats.org/officeDocument/2006/relationships/image" Target="../media/image205.png"/><Relationship Id="rId5" Type="http://schemas.openxmlformats.org/officeDocument/2006/relationships/image" Target="../media/image199.png"/><Relationship Id="rId10" Type="http://schemas.openxmlformats.org/officeDocument/2006/relationships/image" Target="../media/image204.png"/><Relationship Id="rId4" Type="http://schemas.openxmlformats.org/officeDocument/2006/relationships/image" Target="../media/image198.png"/><Relationship Id="rId9" Type="http://schemas.openxmlformats.org/officeDocument/2006/relationships/image" Target="../media/image20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15.png"/><Relationship Id="rId7" Type="http://schemas.openxmlformats.org/officeDocument/2006/relationships/image" Target="../media/image209.png"/><Relationship Id="rId12" Type="http://schemas.openxmlformats.org/officeDocument/2006/relationships/image" Target="../media/image2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08.png"/><Relationship Id="rId11" Type="http://schemas.openxmlformats.org/officeDocument/2006/relationships/image" Target="../media/image213.png"/><Relationship Id="rId5" Type="http://schemas.openxmlformats.org/officeDocument/2006/relationships/image" Target="../media/image207.png"/><Relationship Id="rId10" Type="http://schemas.openxmlformats.org/officeDocument/2006/relationships/image" Target="../media/image212.png"/><Relationship Id="rId4" Type="http://schemas.openxmlformats.org/officeDocument/2006/relationships/image" Target="../media/image206.png"/><Relationship Id="rId9" Type="http://schemas.openxmlformats.org/officeDocument/2006/relationships/image" Target="../media/image2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15.png"/><Relationship Id="rId7" Type="http://schemas.openxmlformats.org/officeDocument/2006/relationships/image" Target="../media/image216.png"/><Relationship Id="rId12" Type="http://schemas.openxmlformats.org/officeDocument/2006/relationships/image" Target="../media/image2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4.png"/><Relationship Id="rId1" Type="http://schemas.openxmlformats.org/officeDocument/2006/relationships/tags" Target="../tags/tag3.xml"/><Relationship Id="rId6" Type="http://schemas.openxmlformats.org/officeDocument/2006/relationships/image" Target="../media/image208.png"/><Relationship Id="rId11" Type="http://schemas.openxmlformats.org/officeDocument/2006/relationships/image" Target="../media/image220.png"/><Relationship Id="rId5" Type="http://schemas.openxmlformats.org/officeDocument/2006/relationships/image" Target="../media/image207.png"/><Relationship Id="rId15" Type="http://schemas.openxmlformats.org/officeDocument/2006/relationships/image" Target="../media/image223.png"/><Relationship Id="rId10" Type="http://schemas.openxmlformats.org/officeDocument/2006/relationships/image" Target="../media/image219.png"/><Relationship Id="rId4" Type="http://schemas.openxmlformats.org/officeDocument/2006/relationships/image" Target="../media/image206.png"/><Relationship Id="rId9" Type="http://schemas.openxmlformats.org/officeDocument/2006/relationships/image" Target="../media/image218.png"/><Relationship Id="rId14" Type="http://schemas.openxmlformats.org/officeDocument/2006/relationships/image" Target="../media/image2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3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have seen up to this point that a complex number z will usually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is an alternative way of writing a complex number, and it includes the modulus of the number as well as its argument.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looks like this: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 is the modulus of the number</a:t>
            </a:r>
          </a:p>
          <a:p>
            <a:pPr marL="0" indent="0" algn="ctr">
              <a:buNone/>
            </a:pP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the argument of the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124200"/>
                <a:ext cx="114691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181600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5638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943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553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858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162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467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9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34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6248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6248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6248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6248400" y="1981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248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6248400" y="1371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6248400" y="1066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248400" y="762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6248400" y="457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72400" y="30480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0" y="12954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093688" y="1907447"/>
            <a:ext cx="152400" cy="152400"/>
            <a:chOff x="5791200" y="53340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162800" y="167640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248400" y="32004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62800" y="19812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3200" y="22860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32004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rcos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70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243084" y="1974112"/>
            <a:ext cx="933893" cy="123936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5638800" y="2743200"/>
            <a:ext cx="914400" cy="914400"/>
          </a:xfrm>
          <a:prstGeom prst="arc">
            <a:avLst>
              <a:gd name="adj1" fmla="val 19384994"/>
              <a:gd name="adj2" fmla="val 2152220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162800" y="2286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rsin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91000" y="4800600"/>
            <a:ext cx="2154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By GCSE Trigonometry: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67200" y="5334000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95800" y="5105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24400" y="5334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67200" y="586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56388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58674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105400" y="53340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105400" y="58674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𝑂𝑝𝑝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1683473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𝐴𝑑𝑗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𝐻𝑦𝑝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715000"/>
                <a:ext cx="1679562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848600" y="22098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35052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1981200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181600"/>
                <a:ext cx="8537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5715000"/>
                <a:ext cx="92996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172200"/>
                <a:ext cx="17066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527186"/>
                <a:ext cx="1773178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715000" y="632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43600" y="6400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21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6" grpId="0"/>
      <p:bldP spid="27" grpId="0"/>
      <p:bldP spid="31" grpId="0"/>
      <p:bldP spid="34" grpId="0"/>
      <p:bldP spid="35" grpId="0"/>
      <p:bldP spid="36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724400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7244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056122" cy="5307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50866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029200"/>
                <a:ext cx="1172116" cy="6016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6388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960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398194"/>
                <a:ext cx="2057400" cy="459806"/>
              </a:xfrm>
              <a:prstGeom prst="rect">
                <a:avLst/>
              </a:prstGeom>
              <a:blipFill rotWithShape="1">
                <a:blip r:embed="rId1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06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57150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48400" y="2895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4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95600"/>
                <a:ext cx="1363514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7709"/>
                <a:ext cx="2003304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=−3−3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352800"/>
                <a:ext cx="138736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5638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943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029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334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6248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6248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6248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6248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248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6248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6248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6248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6248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72400" y="2971800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15000" y="1219200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6484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5259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5320145" y="3118263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246421" y="2605646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334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34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248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6553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5486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5943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5562600" y="2819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029200" y="3429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248400" y="3124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77000" y="2743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553200" y="22098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029200" y="4038600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572000" y="4648200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477000" y="464820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936795" cy="3592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334000"/>
                <a:ext cx="725968" cy="3331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953000"/>
                <a:ext cx="1054199" cy="57637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5562600"/>
                <a:ext cx="518924" cy="4598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6019800"/>
                <a:ext cx="1897764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281624"/>
                <a:ext cx="3124200" cy="6491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6200"/>
                <a:ext cx="2057400" cy="4598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715000"/>
                <a:ext cx="725968" cy="33316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3276600" cy="6491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5562600"/>
                <a:ext cx="782907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7239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0" y="4953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16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939C77-D4C4-4CEC-8DA8-4D6EB3EA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5F795-61EF-4CFA-A9C1-954C38245C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BFB6F-E75B-4944-AD15-0B3156F99D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575</Words>
  <Application>Microsoft Office PowerPoint</Application>
  <PresentationFormat>On-screen Show (4:3)</PresentationFormat>
  <Paragraphs>112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Office テーマ</vt:lpstr>
      <vt:lpstr>PowerPoint Presentation</vt:lpstr>
      <vt:lpstr>Argand Diagrams</vt:lpstr>
      <vt:lpstr>Argand Diagrams</vt:lpstr>
      <vt:lpstr>Argand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156</cp:revision>
  <dcterms:created xsi:type="dcterms:W3CDTF">2017-08-14T15:35:38Z</dcterms:created>
  <dcterms:modified xsi:type="dcterms:W3CDTF">2021-08-26T15:30:34Z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