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29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2" Type="http://schemas.openxmlformats.org/officeDocument/2006/relationships/image" Target="../media/image118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71317" cy="527222"/>
          </a:xfrm>
        </p:spPr>
        <p:txBody>
          <a:bodyPr/>
          <a:lstStyle/>
          <a:p>
            <a:r>
              <a:rPr lang="en-GB" dirty="0"/>
              <a:t>2.3) Modulus-argument form of 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192102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=−1+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=−1−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/>
              <p:nvPr/>
            </p:nvSpPr>
            <p:spPr>
              <a:xfrm>
                <a:off x="4571999" y="1364092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0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0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64092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256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36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36868"/>
              </a:xfrm>
              <a:prstGeom prst="rect">
                <a:avLst/>
              </a:prstGeom>
              <a:blipFill>
                <a:blip r:embed="rId2"/>
                <a:stretch>
                  <a:fillRect l="-1333" t="-83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36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=−1−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36868"/>
              </a:xfrm>
              <a:prstGeom prst="rect">
                <a:avLst/>
              </a:prstGeom>
              <a:blipFill>
                <a:blip r:embed="rId3"/>
                <a:stretch>
                  <a:fillRect l="-1333" b="-140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/>
              <p:nvPr/>
            </p:nvSpPr>
            <p:spPr>
              <a:xfrm>
                <a:off x="4571999" y="1364092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64092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628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294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complex number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exact real numbers to be found.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The complex number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exact real numbers to be found.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294509"/>
              </a:xfrm>
              <a:prstGeom prst="rect">
                <a:avLst/>
              </a:prstGeom>
              <a:blipFill>
                <a:blip r:embed="rId2"/>
                <a:stretch>
                  <a:fillRect l="-1333" t="-852"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52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complex number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sz="2000" i="1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exact real numbers to be found.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52192"/>
              </a:xfrm>
              <a:prstGeom prst="rect">
                <a:avLst/>
              </a:prstGeom>
              <a:blipFill>
                <a:blip r:embed="rId3"/>
                <a:stretch>
                  <a:fillRect l="-1333" t="-2101" r="-2000" b="-67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/>
              <p:nvPr/>
            </p:nvSpPr>
            <p:spPr>
              <a:xfrm>
                <a:off x="4572000" y="1844922"/>
                <a:ext cx="4572001" cy="7387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44922"/>
                <a:ext cx="4572001" cy="7387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800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00eee050-7eda-4a68-8825-514e694f5f0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9854</TotalTime>
  <Words>393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2.3) Modulus-argument form of complex numbers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544</cp:revision>
  <dcterms:created xsi:type="dcterms:W3CDTF">2020-05-18T02:11:06Z</dcterms:created>
  <dcterms:modified xsi:type="dcterms:W3CDTF">2021-08-28T15:36:58Z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