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67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20.png"/><Relationship Id="rId2" Type="http://schemas.openxmlformats.org/officeDocument/2006/relationships/image" Target="../media/image6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50.png"/><Relationship Id="rId2" Type="http://schemas.openxmlformats.org/officeDocument/2006/relationships/image" Target="../media/image66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80.png"/><Relationship Id="rId2" Type="http://schemas.openxmlformats.org/officeDocument/2006/relationships/image" Target="../media/image66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0.png"/><Relationship Id="rId2" Type="http://schemas.openxmlformats.org/officeDocument/2006/relationships/image" Target="../media/image67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2.3) Maclaurin series</a:t>
            </a:r>
          </a:p>
        </p:txBody>
      </p:sp>
    </p:spTree>
    <p:extLst>
      <p:ext uri="{BB962C8B-B14F-4D97-AF65-F5344CB8AC3E}">
        <p14:creationId xmlns:p14="http://schemas.microsoft.com/office/powerpoint/2010/main" val="391956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83466"/>
              </a:xfrm>
              <a:prstGeom prst="rect">
                <a:avLst/>
              </a:prstGeom>
              <a:blipFill>
                <a:blip r:embed="rId2"/>
                <a:stretch>
                  <a:fillRect l="-12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08253"/>
              </a:xfrm>
              <a:prstGeom prst="rect">
                <a:avLst/>
              </a:prstGeom>
              <a:blipFill>
                <a:blip r:embed="rId3"/>
                <a:stretch>
                  <a:fillRect l="-1067" t="-2985" b="-19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1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⁡(1+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830997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38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r="-10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5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6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9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first three terms of the series to find an approximation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first two terms of the series to find an approximation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51364"/>
                <a:ext cx="4572001" cy="66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6!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0.17365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(5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51364"/>
                <a:ext cx="4572001" cy="665952"/>
              </a:xfrm>
              <a:prstGeom prst="rect">
                <a:avLst/>
              </a:prstGeom>
              <a:blipFill>
                <a:blip r:embed="rId4"/>
                <a:stretch>
                  <a:fillRect l="-400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1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360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2.3) Maclaurin series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2021-08-29T22:33:46Z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