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4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2.2) Modulus and argument</a:t>
            </a:r>
          </a:p>
        </p:txBody>
      </p:sp>
    </p:spTree>
    <p:extLst>
      <p:ext uri="{BB962C8B-B14F-4D97-AF65-F5344CB8AC3E}">
        <p14:creationId xmlns:p14="http://schemas.microsoft.com/office/powerpoint/2010/main" val="35069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modulus and argument: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4+3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−1+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−1−3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324535"/>
              </a:xfrm>
              <a:prstGeom prst="rect">
                <a:avLst/>
              </a:prstGeom>
              <a:blipFill>
                <a:blip r:embed="rId2"/>
                <a:stretch>
                  <a:fillRect l="-1333" t="-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modulus and argument: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8+6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−1+3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324535"/>
              </a:xfrm>
              <a:prstGeom prst="rect">
                <a:avLst/>
              </a:prstGeom>
              <a:blipFill>
                <a:blip r:embed="rId3"/>
                <a:stretch>
                  <a:fillRect l="-1333" t="-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C159A82-0688-4DFA-9D15-0584E172CEC9}"/>
                  </a:ext>
                </a:extLst>
              </p:cNvPr>
              <p:cNvSpPr/>
              <p:nvPr/>
            </p:nvSpPr>
            <p:spPr>
              <a:xfrm>
                <a:off x="4572000" y="1080729"/>
                <a:ext cx="4572001" cy="5791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Modulus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Argument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=0.644</m:t>
                    </m:r>
                  </m:oMath>
                </a14:m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Modulus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Argument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Modulus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Argument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</m:t>
                    </m:r>
                    <m:r>
                      <m:rPr>
                        <m:sty m:val="p"/>
                      </m:rPr>
                      <a:rPr lang="el-GR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Modulus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Argument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1.25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>
                  <a:spcBef>
                    <a:spcPts val="0"/>
                  </a:spcBef>
                </a:pP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C159A82-0688-4DFA-9D15-0584E172C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80729"/>
                <a:ext cx="4572001" cy="5791842"/>
              </a:xfrm>
              <a:prstGeom prst="rect">
                <a:avLst/>
              </a:prstGeom>
              <a:blipFill>
                <a:blip r:embed="rId4"/>
                <a:stretch>
                  <a:fillRect l="-1333" t="-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869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=3−2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 b="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b="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b="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d) Show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on an Argand diagram</a:t>
                </a: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632311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=2−3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d) Show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on an Argand diagram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1333" b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/>
              <p:nvPr/>
            </p:nvSpPr>
            <p:spPr>
              <a:xfrm>
                <a:off x="4572000" y="2265865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−5−12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13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−1.97</m:t>
                    </m:r>
                  </m:oMath>
                </a14:m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(d) Shown</a:t>
                </a:r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65865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 l="-1333" t="-2765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896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116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=2+3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real constant,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116203"/>
              </a:xfrm>
              <a:prstGeom prst="rect">
                <a:avLst/>
              </a:prstGeom>
              <a:blipFill>
                <a:blip r:embed="rId2"/>
                <a:stretch>
                  <a:fillRect l="-1333" b="-87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16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=2+5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real constant,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16203"/>
              </a:xfrm>
              <a:prstGeom prst="rect">
                <a:avLst/>
              </a:prstGeom>
              <a:blipFill>
                <a:blip r:embed="rId3"/>
                <a:stretch>
                  <a:fillRect l="-1333" b="-87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/>
              <p:nvPr/>
            </p:nvSpPr>
            <p:spPr>
              <a:xfrm>
                <a:off x="4572000" y="156447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6447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30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6" y="448271"/>
                <a:ext cx="4488240" cy="1158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complex numbers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given by 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=3−5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real constant. 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exact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6" y="448271"/>
                <a:ext cx="4488240" cy="1158907"/>
              </a:xfrm>
              <a:prstGeom prst="rect">
                <a:avLst/>
              </a:prstGeom>
              <a:blipFill>
                <a:blip r:embed="rId2"/>
                <a:stretch>
                  <a:fillRect l="-679" t="-1579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80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complex numbers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given by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=−4+5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real constant. 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exact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80451"/>
              </a:xfrm>
              <a:prstGeom prst="rect">
                <a:avLst/>
              </a:prstGeom>
              <a:blipFill>
                <a:blip r:embed="rId3"/>
                <a:stretch>
                  <a:fillRect l="-667" t="-1546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/>
              <p:nvPr/>
            </p:nvSpPr>
            <p:spPr>
              <a:xfrm>
                <a:off x="4572000" y="2175266"/>
                <a:ext cx="4572001" cy="737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21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75266"/>
                <a:ext cx="4572001" cy="737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90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13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complex numbers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defined such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13483"/>
              </a:xfrm>
              <a:prstGeom prst="rect">
                <a:avLst/>
              </a:prstGeom>
              <a:blipFill>
                <a:blip r:embed="rId2"/>
                <a:stretch>
                  <a:fillRect l="-667" t="-1807"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6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complex numbers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defined such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6432"/>
              </a:xfrm>
              <a:prstGeom prst="rect">
                <a:avLst/>
              </a:prstGeom>
              <a:blipFill>
                <a:blip r:embed="rId3"/>
                <a:stretch>
                  <a:fillRect l="-667" t="-1796" b="-17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/>
              <p:nvPr/>
            </p:nvSpPr>
            <p:spPr>
              <a:xfrm>
                <a:off x="4571999" y="152625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.63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7BD3C66-C1BB-4A75-96FE-EE6697A5F5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2625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370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9853</TotalTime>
  <Words>566</Words>
  <Application>Microsoft Office PowerPoint</Application>
  <PresentationFormat>On-screen Show (4:3)</PresentationFormat>
  <Paragraphs>103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2.2) Modulus and argument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542</cp:revision>
  <dcterms:created xsi:type="dcterms:W3CDTF">2020-05-18T02:11:06Z</dcterms:created>
  <dcterms:modified xsi:type="dcterms:W3CDTF">2021-08-28T15:29:42Z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