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7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70.png"/><Relationship Id="rId2" Type="http://schemas.openxmlformats.org/officeDocument/2006/relationships/image" Target="../media/image64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40.png"/><Relationship Id="rId2" Type="http://schemas.openxmlformats.org/officeDocument/2006/relationships/image" Target="../media/image64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70.png"/><Relationship Id="rId2" Type="http://schemas.openxmlformats.org/officeDocument/2006/relationships/image" Target="../media/image65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2.2) Higher derivatives</a:t>
            </a:r>
          </a:p>
        </p:txBody>
      </p:sp>
    </p:spTree>
    <p:extLst>
      <p:ext uri="{BB962C8B-B14F-4D97-AF65-F5344CB8AC3E}">
        <p14:creationId xmlns:p14="http://schemas.microsoft.com/office/powerpoint/2010/main" val="29875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01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01181"/>
              </a:xfrm>
              <a:prstGeom prst="rect">
                <a:avLst/>
              </a:prstGeom>
              <a:blipFill>
                <a:blip r:embed="rId2"/>
                <a:stretch>
                  <a:fillRect l="-1200" t="-3788" b="-37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01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01181"/>
              </a:xfrm>
              <a:prstGeom prst="rect">
                <a:avLst/>
              </a:prstGeom>
              <a:blipFill>
                <a:blip r:embed="rId3"/>
                <a:stretch>
                  <a:fillRect l="-1067" t="-4580" b="-4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26284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26284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54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90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90500"/>
              </a:xfrm>
              <a:prstGeom prst="rect">
                <a:avLst/>
              </a:prstGeom>
              <a:blipFill>
                <a:blip r:embed="rId2"/>
                <a:stretch>
                  <a:fillRect l="-1200" b="-3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91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91591"/>
              </a:xfrm>
              <a:prstGeom prst="rect">
                <a:avLst/>
              </a:prstGeom>
              <a:blipFill>
                <a:blip r:embed="rId3"/>
                <a:stretch>
                  <a:fillRect l="-1067" b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26284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648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26284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366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1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(b) Deduce the values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′′′(0)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16596"/>
              </a:xfrm>
              <a:prstGeom prst="rect">
                <a:avLst/>
              </a:prstGeom>
              <a:blipFill>
                <a:blip r:embed="rId2"/>
                <a:stretch>
                  <a:fillRect l="-1200" b="-4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2069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Show that: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(</a:t>
                </a:r>
                <a:r>
                  <a:rPr lang="en-GB" dirty="0" err="1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 (ii)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/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(iii)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(b) Deduce the values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′′′(0)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2069156"/>
              </a:xfrm>
              <a:prstGeom prst="rect">
                <a:avLst/>
              </a:prstGeom>
              <a:blipFill>
                <a:blip r:embed="rId3"/>
                <a:stretch>
                  <a:fillRect l="-1067" b="-3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530821"/>
                <a:ext cx="4572001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Shown</a:t>
                </a: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530821"/>
                <a:ext cx="4572001" cy="1631216"/>
              </a:xfrm>
              <a:prstGeom prst="rect">
                <a:avLst/>
              </a:prstGeom>
              <a:blipFill>
                <a:blip r:embed="rId4"/>
                <a:stretch>
                  <a:fillRect l="-1333" t="-1866" b="-26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001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9913</TotalTime>
  <Words>447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2.2) Higher derivatives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550</cp:revision>
  <dcterms:created xsi:type="dcterms:W3CDTF">2020-05-18T02:11:06Z</dcterms:created>
  <dcterms:modified xsi:type="dcterms:W3CDTF">2021-08-29T22:32:50Z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