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873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10.png"/><Relationship Id="rId2" Type="http://schemas.openxmlformats.org/officeDocument/2006/relationships/image" Target="../media/image6290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2.png"/><Relationship Id="rId2" Type="http://schemas.openxmlformats.org/officeDocument/2006/relationships/image" Target="../media/image6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7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5.png"/><Relationship Id="rId2" Type="http://schemas.openxmlformats.org/officeDocument/2006/relationships/image" Target="../media/image67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7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8.png"/><Relationship Id="rId2" Type="http://schemas.openxmlformats.org/officeDocument/2006/relationships/image" Target="../media/image6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7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40.png"/><Relationship Id="rId2" Type="http://schemas.openxmlformats.org/officeDocument/2006/relationships/image" Target="../media/image64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2.1) The method of differences</a:t>
            </a:r>
          </a:p>
        </p:txBody>
      </p:sp>
    </p:spTree>
    <p:extLst>
      <p:ext uri="{BB962C8B-B14F-4D97-AF65-F5344CB8AC3E}">
        <p14:creationId xmlns:p14="http://schemas.microsoft.com/office/powerpoint/2010/main" val="11157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357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Hence prove, by the method of differences,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357103"/>
              </a:xfrm>
              <a:prstGeom prst="rect">
                <a:avLst/>
              </a:prstGeom>
              <a:blipFill>
                <a:blip r:embed="rId2"/>
                <a:stretch>
                  <a:fillRect l="-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501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Hence prove, by the method of differences, that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501886"/>
              </a:xfrm>
              <a:prstGeom prst="rect">
                <a:avLst/>
              </a:prstGeom>
              <a:blipFill>
                <a:blip r:embed="rId3"/>
                <a:stretch>
                  <a:fillRect l="-667" t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61966" y="1930140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173560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124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Find, using the method of differences,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+2)(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+3)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124026"/>
              </a:xfrm>
              <a:prstGeom prst="rect">
                <a:avLst/>
              </a:prstGeom>
              <a:blipFill>
                <a:blip r:embed="rId2"/>
                <a:stretch>
                  <a:fillRect l="-1200" t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124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Find, using the method of differences,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124026"/>
              </a:xfrm>
              <a:prstGeom prst="rect">
                <a:avLst/>
              </a:prstGeom>
              <a:blipFill>
                <a:blip r:embed="rId3"/>
                <a:stretch>
                  <a:fillRect l="-1067" t="-3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734831"/>
                <a:ext cx="4572001" cy="624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734831"/>
                <a:ext cx="4572001" cy="6245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782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124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Find, using the method of differences,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+2)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124026"/>
              </a:xfrm>
              <a:prstGeom prst="rect">
                <a:avLst/>
              </a:prstGeom>
              <a:blipFill>
                <a:blip r:embed="rId2"/>
                <a:stretch>
                  <a:fillRect l="-1200" t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124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Find, using the method of differences,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den>
                          </m:f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124026"/>
              </a:xfrm>
              <a:prstGeom prst="rect">
                <a:avLst/>
              </a:prstGeom>
              <a:blipFill>
                <a:blip r:embed="rId3"/>
                <a:stretch>
                  <a:fillRect l="-1067" t="-3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734831"/>
                <a:ext cx="4572001" cy="7331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+13</m:t>
                              </m:r>
                            </m:e>
                          </m:d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734831"/>
                <a:ext cx="4572001" cy="7331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704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124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Find, using the method of differences,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(4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+8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+3)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124026"/>
              </a:xfrm>
              <a:prstGeom prst="rect">
                <a:avLst/>
              </a:prstGeom>
              <a:blipFill>
                <a:blip r:embed="rId2"/>
                <a:stretch>
                  <a:fillRect l="-1200" t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124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Find, using the method of differences,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124026"/>
              </a:xfrm>
              <a:prstGeom prst="rect">
                <a:avLst/>
              </a:prstGeom>
              <a:blipFill>
                <a:blip r:embed="rId3"/>
                <a:stretch>
                  <a:fillRect l="-1067" t="-3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734831"/>
                <a:ext cx="4572001" cy="6756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734831"/>
                <a:ext cx="4572001" cy="6756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38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429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value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=100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200</m:t>
                          </m:r>
                        </m:sup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(4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−1)(4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+3)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to 4 decimal places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429237"/>
              </a:xfrm>
              <a:prstGeom prst="rect">
                <a:avLst/>
              </a:prstGeom>
              <a:blipFill>
                <a:blip r:embed="rId2"/>
                <a:stretch>
                  <a:fillRect l="-1200" t="-2128" b="-55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429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value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=16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25</m:t>
                          </m:r>
                        </m:sup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(2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+1)(2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+5)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to 4 decimal places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429237"/>
              </a:xfrm>
              <a:prstGeom prst="rect">
                <a:avLst/>
              </a:prstGeom>
              <a:blipFill>
                <a:blip r:embed="rId3"/>
                <a:stretch>
                  <a:fillRect l="-1067" t="-2564" b="-59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823608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0.0218 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(4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823608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39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EFA48F-D03A-4838-80D3-4F66A1C0C3CF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00eee050-7eda-4a68-8825-514e694f5f09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9912</TotalTime>
  <Words>439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2.1) The method of differences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549</cp:revision>
  <dcterms:created xsi:type="dcterms:W3CDTF">2020-05-18T02:11:06Z</dcterms:created>
  <dcterms:modified xsi:type="dcterms:W3CDTF">2021-08-29T22:32:13Z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