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3D495-371C-470E-AA77-44DEB6ADEF4B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4E8FD-6AD8-4497-B2BC-38BB18A19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31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7000">
              <a:srgbClr val="FFFFCC"/>
            </a:gs>
            <a:gs pos="95000">
              <a:srgbClr val="FFFFCC"/>
            </a:gs>
            <a:gs pos="100000">
              <a:srgbClr val="CC00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729549" y="2390293"/>
            <a:ext cx="7880299" cy="130035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Argand Diagrams</a:t>
            </a:r>
            <a:endParaRPr lang="ja-JP" altLang="en-US" sz="80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20552" y="3686426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997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39635" y="1325563"/>
                <a:ext cx="3718560" cy="5118780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AutoNum type="arabi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Write down the equation of the circle with </a:t>
                </a:r>
                <a:r>
                  <a:rPr lang="en-US" sz="2000" dirty="0" err="1">
                    <a:latin typeface="Comic Sans MS" panose="030F0702030302020204" pitchFamily="66" charset="0"/>
                  </a:rPr>
                  <a:t>centre</a:t>
                </a:r>
                <a:r>
                  <a:rPr lang="en-US" sz="2000" dirty="0">
                    <a:latin typeface="Comic Sans MS" panose="030F0702030302020204" pitchFamily="66" charset="0"/>
                  </a:rPr>
                  <a:t> (-3,6) and radius 5</a:t>
                </a:r>
              </a:p>
              <a:p>
                <a:pPr marL="457200" indent="-457200">
                  <a:buAutoNum type="arabicParenR"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457200" indent="-457200">
                  <a:buAutoNum type="arabicParenR"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457200" indent="-457200">
                  <a:buAutoNum type="arabi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Given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=6+3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and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=3−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, find in the form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:</a:t>
                </a:r>
              </a:p>
              <a:p>
                <a:pPr marL="0" indent="0">
                  <a:buNone/>
                </a:pPr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9635" y="1325563"/>
                <a:ext cx="3718560" cy="5118780"/>
              </a:xfrm>
              <a:blipFill>
                <a:blip r:embed="rId2"/>
                <a:stretch>
                  <a:fillRect l="-2459" t="-2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63589" y="1295083"/>
                <a:ext cx="3496492" cy="51187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3) For the triangle shown, find the values of:</a:t>
                </a: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>
                    <a:latin typeface="Comic Sans MS" panose="030F0702030302020204" pitchFamily="66" charset="0"/>
                  </a:rPr>
                  <a:t>		b)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4) Find the solutions of the quadratic equation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+24=0</m:t>
                    </m:r>
                  </m:oMath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3589" y="1295083"/>
                <a:ext cx="3496492" cy="5118780"/>
              </a:xfrm>
              <a:prstGeom prst="rect">
                <a:avLst/>
              </a:prstGeom>
              <a:blipFill>
                <a:blip r:embed="rId3"/>
                <a:stretch>
                  <a:fillRect l="-1742" t="-1190" r="-22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ight Triangle 4"/>
          <p:cNvSpPr/>
          <p:nvPr/>
        </p:nvSpPr>
        <p:spPr>
          <a:xfrm rot="5400000">
            <a:off x="5373187" y="3082835"/>
            <a:ext cx="1663337" cy="1314996"/>
          </a:xfrm>
          <a:prstGeom prst="rt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c 6"/>
          <p:cNvSpPr/>
          <p:nvPr/>
        </p:nvSpPr>
        <p:spPr>
          <a:xfrm>
            <a:off x="6540137" y="2455817"/>
            <a:ext cx="914400" cy="914400"/>
          </a:xfrm>
          <a:prstGeom prst="arc">
            <a:avLst>
              <a:gd name="adj1" fmla="val 8523700"/>
              <a:gd name="adj2" fmla="val 1084672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869577" y="2577737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5cm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4898572" y="3479074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12cm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5547360" y="2908663"/>
            <a:ext cx="113211" cy="1219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370320" y="2956559"/>
                <a:ext cx="2055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0320" y="2956559"/>
                <a:ext cx="205505" cy="276999"/>
              </a:xfrm>
              <a:prstGeom prst="rect">
                <a:avLst/>
              </a:prstGeom>
              <a:blipFill>
                <a:blip r:embed="rId4"/>
                <a:stretch>
                  <a:fillRect l="-20588" r="-17647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235337" y="3605347"/>
                <a:ext cx="2055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5337" y="3605347"/>
                <a:ext cx="205505" cy="276999"/>
              </a:xfrm>
              <a:prstGeom prst="rect">
                <a:avLst/>
              </a:prstGeom>
              <a:blipFill>
                <a:blip r:embed="rId5"/>
                <a:stretch>
                  <a:fillRect l="-11765" r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83771" y="2412274"/>
                <a:ext cx="2792688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e>
                          </m:d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771" y="2412274"/>
                <a:ext cx="2792688" cy="375552"/>
              </a:xfrm>
              <a:prstGeom prst="rect">
                <a:avLst/>
              </a:prstGeom>
              <a:blipFill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084217" y="4419600"/>
                <a:ext cx="873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217" y="4419600"/>
                <a:ext cx="873957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332411" y="4824549"/>
                <a:ext cx="10118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𝟐𝟏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2411" y="4824549"/>
                <a:ext cx="1011815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031965" y="5273040"/>
                <a:ext cx="912429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965" y="5273040"/>
                <a:ext cx="912429" cy="61093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161314" y="3862252"/>
                <a:ext cx="5132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𝟏𝟑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1314" y="3862252"/>
                <a:ext cx="513282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730240" y="2917372"/>
                <a:ext cx="7377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𝟔𝟕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0240" y="2917372"/>
                <a:ext cx="737702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812971" y="5795555"/>
                <a:ext cx="1163395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𝒊</m:t>
                      </m:r>
                      <m:rad>
                        <m:radPr>
                          <m:degHide m:val="on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971" y="5795555"/>
                <a:ext cx="1163395" cy="40197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189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51" grpId="0"/>
      <p:bldP spid="52" grpId="0"/>
      <p:bldP spid="54" grpId="0"/>
      <p:bldP spid="56" grpId="0"/>
      <p:bldP spid="69" grpId="0"/>
      <p:bldP spid="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2A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255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complex numbers using an Argand diagram.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A grid where values for x and y can be plotted is known as a Cartesian set of axes (after Rene Descartes)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An Argand diagram is very similar, but the x-axis represents real numbers and the y-axis </a:t>
            </a:r>
            <a:r>
              <a:rPr lang="en-GB" sz="1500" dirty="0">
                <a:latin typeface="Comic Sans MS" pitchFamily="66" charset="0"/>
              </a:rPr>
              <a:t>represents imaginary numbers.</a:t>
            </a:r>
          </a:p>
          <a:p>
            <a:pPr marL="0" indent="0" algn="ctr">
              <a:buNone/>
            </a:pPr>
            <a:endParaRPr lang="en-US" sz="15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500" dirty="0">
                <a:latin typeface="Comic Sans MS" panose="030F0702030302020204" pitchFamily="66" charset="0"/>
              </a:rPr>
              <a:t>These are named after Jean-Robert Argand (1768–1822), although they were first described by Norwegian-Danish land surveyor and mathematician Caspar Wessel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Complex numbers can be plotted on an Argand diagram, by considering the real and imaginary parts as coordinates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extLst>
      <p:ext uri="{BB962C8B-B14F-4D97-AF65-F5344CB8AC3E}">
        <p14:creationId xmlns:p14="http://schemas.microsoft.com/office/powerpoint/2010/main" val="342766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complex numbers using an Argand diagram.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2168434"/>
            <a:ext cx="3200400" cy="43085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Represent the following complex numbers on an Argand diagram: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Find the magnitude of |OA|, |OB| and |OC|, where O is the origin of the Argand diagram, and A, B and C are z</a:t>
            </a:r>
            <a:r>
              <a:rPr lang="en-GB" sz="1400" baseline="-25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, z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and z</a:t>
            </a:r>
            <a:r>
              <a:rPr lang="en-GB" sz="1400" baseline="-25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 respectively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You can use Pythagoras’ Theorem to find the magnitude of the distances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95400" y="2936966"/>
                <a:ext cx="12287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=2+5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936966"/>
                <a:ext cx="12287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5400" y="3394166"/>
                <a:ext cx="12334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=3−4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394166"/>
                <a:ext cx="1233479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95400" y="3851366"/>
                <a:ext cx="12735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=−4+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851366"/>
                <a:ext cx="1273554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V="1">
            <a:off x="58674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1722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477000" y="14478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7818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70866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73914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6962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2578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5626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V="1">
            <a:off x="6477000" y="2667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6477000" y="2362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V="1">
            <a:off x="6477000" y="2057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V="1">
            <a:off x="6477000" y="1752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 flipH="1" flipV="1">
            <a:off x="6477000" y="14478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V="1">
            <a:off x="6477000" y="1143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6477000" y="838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6200000" flipV="1">
            <a:off x="6477000" y="533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V="1">
            <a:off x="6477000" y="228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8001000" y="2819400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943600" y="1066800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7013028" y="1374228"/>
            <a:ext cx="152400" cy="152400"/>
            <a:chOff x="5791200" y="5334000"/>
            <a:chExt cx="152400" cy="152400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5189429" y="2585364"/>
            <a:ext cx="152400" cy="152400"/>
            <a:chOff x="5791200" y="5334000"/>
            <a:chExt cx="152400" cy="152400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7309807" y="4101456"/>
            <a:ext cx="152400" cy="152400"/>
            <a:chOff x="5791200" y="5334000"/>
            <a:chExt cx="152400" cy="152400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7096836" y="1187356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391400" y="4191000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876800" y="2362200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6477000" y="2971800"/>
            <a:ext cx="6096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086600" y="1447800"/>
            <a:ext cx="0" cy="15240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6477000" y="1447800"/>
            <a:ext cx="609600" cy="15240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257800" y="2667000"/>
            <a:ext cx="0" cy="3048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257800" y="2971800"/>
            <a:ext cx="12192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257800" y="2667000"/>
            <a:ext cx="1219200" cy="3048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6477000" y="2971800"/>
            <a:ext cx="914400" cy="1219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6477000" y="29718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7391400" y="2971800"/>
            <a:ext cx="0" cy="1219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705600" y="2743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086600" y="21336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391400" y="32766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781800" y="29718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638800" y="29718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953000" y="26670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848600" y="29718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724400" y="29718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400800" y="4343400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-5i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477000" y="129540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648200" y="4800600"/>
                <a:ext cx="1522212" cy="35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𝑂𝐴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800600"/>
                <a:ext cx="1522212" cy="3592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648200" y="5181600"/>
                <a:ext cx="1126847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𝑂𝐴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29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181600"/>
                <a:ext cx="1126847" cy="3331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648200" y="5715000"/>
                <a:ext cx="1522212" cy="35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𝑂𝐵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715000"/>
                <a:ext cx="1522212" cy="35920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648200" y="6096000"/>
                <a:ext cx="9174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𝑂𝐵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6096000"/>
                <a:ext cx="917431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553200" y="5257800"/>
                <a:ext cx="1522212" cy="35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𝑂𝐶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5257800"/>
                <a:ext cx="1522212" cy="35920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553200" y="5638800"/>
                <a:ext cx="1126590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𝑂𝐶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17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5638800"/>
                <a:ext cx="1126590" cy="33316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6400800" y="1752600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√29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705600" y="3581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486400" y="2438400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√17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739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27" grpId="0"/>
      <p:bldP spid="28" grpId="0"/>
      <p:bldP spid="39" grpId="0"/>
      <p:bldP spid="40" grpId="0"/>
      <p:bldP spid="41" grpId="0"/>
      <p:bldP spid="51" grpId="0"/>
      <p:bldP spid="51" grpId="1"/>
      <p:bldP spid="52" grpId="0"/>
      <p:bldP spid="52" grpId="1"/>
      <p:bldP spid="53" grpId="0"/>
      <p:bldP spid="53" grpId="1"/>
      <p:bldP spid="54" grpId="0"/>
      <p:bldP spid="54" grpId="1"/>
      <p:bldP spid="55" grpId="0"/>
      <p:bldP spid="55" grpId="1"/>
      <p:bldP spid="56" grpId="0"/>
      <p:bldP spid="56" grpId="1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complex numbers using an Argand diagram.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70" name="Content Placeholder 2"/>
          <p:cNvSpPr txBox="1">
            <a:spLocks/>
          </p:cNvSpPr>
          <p:nvPr/>
        </p:nvSpPr>
        <p:spPr>
          <a:xfrm>
            <a:off x="304800" y="2133600"/>
            <a:ext cx="3200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Show z</a:t>
            </a:r>
            <a:r>
              <a:rPr lang="en-GB" sz="1400" baseline="-25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, z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and z</a:t>
            </a:r>
            <a:r>
              <a:rPr lang="en-GB" sz="1400" baseline="-25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 + z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on an Argand diagram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09600" y="2286000"/>
                <a:ext cx="11149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=4+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2286000"/>
                <a:ext cx="1114921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1981200" y="2286000"/>
                <a:ext cx="12334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=3+3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2286000"/>
                <a:ext cx="1233479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1447800" y="3429000"/>
                <a:ext cx="8504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3429000"/>
                <a:ext cx="850426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990600" y="3886200"/>
                <a:ext cx="186874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+(3+3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886200"/>
                <a:ext cx="1868742" cy="338554"/>
              </a:xfrm>
              <a:prstGeom prst="rect">
                <a:avLst/>
              </a:prstGeom>
              <a:blipFill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1219200" y="43434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=7+4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343400"/>
                <a:ext cx="114300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6" name="Straight Connector 75"/>
          <p:cNvCxnSpPr/>
          <p:nvPr/>
        </p:nvCxnSpPr>
        <p:spPr>
          <a:xfrm flipV="1">
            <a:off x="58499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61547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6459583" y="1761308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67643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70691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73739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76787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52403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55451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16200000" flipV="1">
            <a:off x="6459583" y="29805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16200000" flipV="1">
            <a:off x="6459583" y="26757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16200000" flipV="1">
            <a:off x="6459583" y="23709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16200000" flipV="1">
            <a:off x="6459583" y="20661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 flipH="1" flipV="1">
            <a:off x="6459583" y="1761308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16200000" flipV="1">
            <a:off x="6459583" y="14565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16200000" flipV="1">
            <a:off x="6459583" y="11517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16200000" flipV="1">
            <a:off x="6459583" y="8469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16200000" flipV="1">
            <a:off x="6459583" y="5421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983583" y="3132908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5926183" y="1380308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7754983" y="3285308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10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630783" y="3285308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-10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6307183" y="4692534"/>
            <a:ext cx="561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-10i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6383383" y="1608908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10i</a:t>
            </a:r>
          </a:p>
        </p:txBody>
      </p:sp>
      <p:grpSp>
        <p:nvGrpSpPr>
          <p:cNvPr id="100" name="Group 99"/>
          <p:cNvGrpSpPr/>
          <p:nvPr/>
        </p:nvGrpSpPr>
        <p:grpSpPr>
          <a:xfrm>
            <a:off x="6994685" y="3052946"/>
            <a:ext cx="152400" cy="152400"/>
            <a:chOff x="5791200" y="5334000"/>
            <a:chExt cx="152400" cy="152400"/>
          </a:xfrm>
        </p:grpSpPr>
        <p:cxnSp>
          <p:nvCxnSpPr>
            <p:cNvPr id="101" name="Straight Connector 100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oup 102"/>
          <p:cNvGrpSpPr/>
          <p:nvPr/>
        </p:nvGrpSpPr>
        <p:grpSpPr>
          <a:xfrm>
            <a:off x="6839847" y="2744488"/>
            <a:ext cx="152400" cy="152400"/>
            <a:chOff x="5791200" y="5334000"/>
            <a:chExt cx="152400" cy="152400"/>
          </a:xfrm>
        </p:grpSpPr>
        <p:cxnSp>
          <p:nvCxnSpPr>
            <p:cNvPr id="104" name="Straight Connector 103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/>
          <p:cNvGrpSpPr/>
          <p:nvPr/>
        </p:nvGrpSpPr>
        <p:grpSpPr>
          <a:xfrm>
            <a:off x="7438474" y="2589649"/>
            <a:ext cx="152400" cy="152400"/>
            <a:chOff x="5791200" y="5334000"/>
            <a:chExt cx="152400" cy="152400"/>
          </a:xfrm>
        </p:grpSpPr>
        <p:cxnSp>
          <p:nvCxnSpPr>
            <p:cNvPr id="107" name="Straight Connector 106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9" name="Straight Connector 108"/>
          <p:cNvCxnSpPr/>
          <p:nvPr/>
        </p:nvCxnSpPr>
        <p:spPr>
          <a:xfrm flipH="1">
            <a:off x="6471458" y="2819202"/>
            <a:ext cx="446315" cy="45423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H="1">
            <a:off x="6469480" y="3139835"/>
            <a:ext cx="602672" cy="13161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6466510" y="2664822"/>
            <a:ext cx="1056905" cy="617517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H="1">
            <a:off x="7098872" y="2650968"/>
            <a:ext cx="446315" cy="45423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H="1">
            <a:off x="6930639" y="2662843"/>
            <a:ext cx="602672" cy="131618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7077101" y="3008217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6457606" y="2626228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7655034" y="2362992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+z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4381163" y="5216584"/>
            <a:ext cx="4240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Notice that vector z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 + z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 is effectively the diagonal of a parallelogram</a:t>
            </a:r>
          </a:p>
        </p:txBody>
      </p:sp>
    </p:spTree>
    <p:extLst>
      <p:ext uri="{BB962C8B-B14F-4D97-AF65-F5344CB8AC3E}">
        <p14:creationId xmlns:p14="http://schemas.microsoft.com/office/powerpoint/2010/main" val="3434921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4" grpId="0"/>
      <p:bldP spid="75" grpId="0"/>
      <p:bldP spid="94" grpId="0"/>
      <p:bldP spid="95" grpId="0"/>
      <p:bldP spid="96" grpId="0"/>
      <p:bldP spid="97" grpId="0"/>
      <p:bldP spid="98" grpId="0"/>
      <p:bldP spid="99" grpId="0"/>
      <p:bldP spid="114" grpId="0"/>
      <p:bldP spid="115" grpId="0"/>
      <p:bldP spid="116" grpId="0"/>
      <p:bldP spid="1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complex numbers using an Argand diagram.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53" name="Content Placeholder 2"/>
          <p:cNvSpPr txBox="1">
            <a:spLocks/>
          </p:cNvSpPr>
          <p:nvPr/>
        </p:nvSpPr>
        <p:spPr>
          <a:xfrm>
            <a:off x="304800" y="2804160"/>
            <a:ext cx="3200400" cy="3672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Show z</a:t>
            </a:r>
            <a:r>
              <a:rPr lang="en-GB" sz="1400" baseline="-25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, z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and z</a:t>
            </a:r>
            <a:r>
              <a:rPr lang="en-GB" sz="1400" baseline="-25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 - z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on an Argand diagram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09600" y="2286000"/>
                <a:ext cx="1228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=2+5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2286000"/>
                <a:ext cx="1228734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981200" y="2286000"/>
                <a:ext cx="12334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=4+2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2286000"/>
                <a:ext cx="1233479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447800" y="3429000"/>
                <a:ext cx="8504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3429000"/>
                <a:ext cx="850426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990600" y="3886200"/>
                <a:ext cx="186874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2+5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−(4+2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886200"/>
                <a:ext cx="1868742" cy="338554"/>
              </a:xfrm>
              <a:prstGeom prst="rect">
                <a:avLst/>
              </a:prstGeom>
              <a:blipFill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219200" y="43434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=−2+3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343400"/>
                <a:ext cx="114300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Connector 58"/>
          <p:cNvCxnSpPr/>
          <p:nvPr/>
        </p:nvCxnSpPr>
        <p:spPr>
          <a:xfrm flipV="1">
            <a:off x="58674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61722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6477000" y="14478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67818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70866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73914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76962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52578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55626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6200000" flipV="1">
            <a:off x="6477000" y="2667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16200000" flipV="1">
            <a:off x="6477000" y="2362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rot="16200000" flipV="1">
            <a:off x="6477000" y="2057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rot="16200000" flipV="1">
            <a:off x="6477000" y="1752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rot="5400000" flipH="1" flipV="1">
            <a:off x="6477000" y="14478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rot="16200000" flipV="1">
            <a:off x="6477000" y="1143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rot="16200000" flipV="1">
            <a:off x="6477000" y="838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rot="16200000" flipV="1">
            <a:off x="6477000" y="533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rot="16200000" flipV="1">
            <a:off x="6477000" y="228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8001000" y="2819400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5943600" y="1066800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7854287" y="29718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4648200" y="29718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6420135" y="4343400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-5i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6455391" y="129540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5i</a:t>
            </a:r>
          </a:p>
        </p:txBody>
      </p:sp>
      <p:grpSp>
        <p:nvGrpSpPr>
          <p:cNvPr id="131" name="Group 130"/>
          <p:cNvGrpSpPr/>
          <p:nvPr/>
        </p:nvGrpSpPr>
        <p:grpSpPr>
          <a:xfrm>
            <a:off x="7012102" y="1374661"/>
            <a:ext cx="152400" cy="152400"/>
            <a:chOff x="5791200" y="5334000"/>
            <a:chExt cx="152400" cy="152400"/>
          </a:xfrm>
        </p:grpSpPr>
        <p:cxnSp>
          <p:nvCxnSpPr>
            <p:cNvPr id="132" name="Straight Connector 131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Group 133"/>
          <p:cNvGrpSpPr/>
          <p:nvPr/>
        </p:nvGrpSpPr>
        <p:grpSpPr>
          <a:xfrm>
            <a:off x="7621539" y="2287679"/>
            <a:ext cx="152400" cy="152400"/>
            <a:chOff x="5791200" y="5334000"/>
            <a:chExt cx="152400" cy="152400"/>
          </a:xfrm>
        </p:grpSpPr>
        <p:cxnSp>
          <p:nvCxnSpPr>
            <p:cNvPr id="135" name="Straight Connector 134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Group 136"/>
          <p:cNvGrpSpPr/>
          <p:nvPr/>
        </p:nvGrpSpPr>
        <p:grpSpPr>
          <a:xfrm>
            <a:off x="5782239" y="1980911"/>
            <a:ext cx="152400" cy="152400"/>
            <a:chOff x="5791200" y="5334000"/>
            <a:chExt cx="152400" cy="152400"/>
          </a:xfrm>
        </p:grpSpPr>
        <p:cxnSp>
          <p:nvCxnSpPr>
            <p:cNvPr id="138" name="Straight Connector 137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0" name="Straight Connector 139"/>
          <p:cNvCxnSpPr/>
          <p:nvPr/>
        </p:nvCxnSpPr>
        <p:spPr>
          <a:xfrm flipH="1">
            <a:off x="6464772" y="1448790"/>
            <a:ext cx="624797" cy="152371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5866410" y="2054431"/>
            <a:ext cx="596383" cy="916099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H="1">
            <a:off x="6471698" y="2363190"/>
            <a:ext cx="1235388" cy="60635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7089467" y="1180073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7691446" y="2046854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5516106" y="1658308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-z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4398580" y="4903076"/>
            <a:ext cx="42409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Vector z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 – z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 is still the diagram of a parallelogram</a:t>
            </a:r>
          </a:p>
          <a:p>
            <a:pPr algn="ctr"/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One side is z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and the other side is –z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(shown on the diagram)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47" name="Straight Connector 146"/>
          <p:cNvCxnSpPr/>
          <p:nvPr/>
        </p:nvCxnSpPr>
        <p:spPr>
          <a:xfrm flipH="1">
            <a:off x="5234686" y="2966851"/>
            <a:ext cx="1235388" cy="60635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flipH="1">
            <a:off x="5239634" y="2028701"/>
            <a:ext cx="624797" cy="1523718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flipH="1">
            <a:off x="5838348" y="1456706"/>
            <a:ext cx="1235388" cy="60635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4862521" y="3551804"/>
            <a:ext cx="463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-z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2893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125" grpId="0"/>
      <p:bldP spid="126" grpId="0"/>
      <p:bldP spid="127" grpId="0"/>
      <p:bldP spid="128" grpId="0"/>
      <p:bldP spid="129" grpId="0"/>
      <p:bldP spid="130" grpId="0"/>
      <p:bldP spid="143" grpId="0"/>
      <p:bldP spid="144" grpId="0"/>
      <p:bldP spid="145" grpId="0"/>
      <p:bldP spid="15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B939C77-D4C4-4CEC-8DA8-4D6EB3EA71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ED5F795-61EF-4CFA-A9C1-954C38245C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FBFB6F-E75B-4944-AD15-0B3156F99D7B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00eee050-7eda-4a68-8825-514e694f5f09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580</TotalTime>
  <Words>700</Words>
  <Application>Microsoft Office PowerPoint</Application>
  <PresentationFormat>On-screen Show (4:3)</PresentationFormat>
  <Paragraphs>129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20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HGGyoshotai</vt:lpstr>
      <vt:lpstr>Javanese Text</vt:lpstr>
      <vt:lpstr>Segoe UI Black</vt:lpstr>
      <vt:lpstr>Wingdings</vt:lpstr>
      <vt:lpstr>Office テーマ</vt:lpstr>
      <vt:lpstr>PowerPoint Presentation</vt:lpstr>
      <vt:lpstr>Prior Knowledge Check</vt:lpstr>
      <vt:lpstr>PowerPoint Presentation</vt:lpstr>
      <vt:lpstr>Argand Diagrams</vt:lpstr>
      <vt:lpstr>Argand Diagrams</vt:lpstr>
      <vt:lpstr>Argand Diagrams</vt:lpstr>
      <vt:lpstr>Argand Diagrams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154</cp:revision>
  <dcterms:created xsi:type="dcterms:W3CDTF">2017-08-14T15:35:38Z</dcterms:created>
  <dcterms:modified xsi:type="dcterms:W3CDTF">2021-08-26T15:29:30Z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