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4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28/08/2021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493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5.png"/><Relationship Id="rId2" Type="http://schemas.openxmlformats.org/officeDocument/2006/relationships/image" Target="../media/image9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7.png"/><Relationship Id="rId2" Type="http://schemas.openxmlformats.org/officeDocument/2006/relationships/image" Target="../media/image96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088341" cy="527222"/>
          </a:xfrm>
        </p:spPr>
        <p:txBody>
          <a:bodyPr/>
          <a:lstStyle/>
          <a:p>
            <a:r>
              <a:rPr lang="en-GB" dirty="0"/>
              <a:t>2.1) Argand diagrams</a:t>
            </a:r>
          </a:p>
        </p:txBody>
      </p:sp>
    </p:spTree>
    <p:extLst>
      <p:ext uri="{BB962C8B-B14F-4D97-AF65-F5344CB8AC3E}">
        <p14:creationId xmlns:p14="http://schemas.microsoft.com/office/powerpoint/2010/main" val="314304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53245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Plot on an Argand diagram: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latin typeface="Cambria Math" panose="02040503050406030204" pitchFamily="18" charset="0"/>
                        </a:rPr>
                        <m:t>4+3</m:t>
                      </m:r>
                      <m:r>
                        <a:rPr lang="en-GB" sz="200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−1+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−1−3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5324535"/>
              </a:xfrm>
              <a:prstGeom prst="rect">
                <a:avLst/>
              </a:prstGeom>
              <a:blipFill>
                <a:blip r:embed="rId2"/>
                <a:stretch>
                  <a:fillRect l="-1333" t="-6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53245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Plot on an Argand diagram: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8+6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−1+3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5324535"/>
              </a:xfrm>
              <a:prstGeom prst="rect">
                <a:avLst/>
              </a:prstGeom>
              <a:blipFill>
                <a:blip r:embed="rId3"/>
                <a:stretch>
                  <a:fillRect l="-1333" t="-5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4392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Plot on an Argand diagram: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4+3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3−4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401205"/>
              </a:xfrm>
              <a:prstGeom prst="rect">
                <a:avLst/>
              </a:prstGeom>
              <a:blipFill>
                <a:blip r:embed="rId2"/>
                <a:stretch>
                  <a:fillRect l="-1333" t="-8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Plot on an Argand diagram: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4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7855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757621-486B-4CF1-AF49-5BA2A66F5CFF}">
  <ds:schemaRefs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78db98b4-7c56-4667-9532-fea666d1edab"/>
    <ds:schemaRef ds:uri="http://purl.org/dc/terms/"/>
    <ds:schemaRef ds:uri="http://schemas.microsoft.com/office/2006/documentManagement/types"/>
    <ds:schemaRef ds:uri="http://schemas.microsoft.com/office/infopath/2007/PartnerControls"/>
    <ds:schemaRef ds:uri="00eee050-7eda-4a68-8825-514e694f5f0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4E1A8A9-BA20-42EE-ABAB-38C7C3AB72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FBF779-093C-4EDE-BA18-75DA34909D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9852</TotalTime>
  <Words>75</Words>
  <Application>Microsoft Office PowerPoint</Application>
  <PresentationFormat>On-screen Show (4:3)</PresentationFormat>
  <Paragraphs>55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Cambria Math</vt:lpstr>
      <vt:lpstr>Candara</vt:lpstr>
      <vt:lpstr>Office Theme</vt:lpstr>
      <vt:lpstr>2.1) Argand diagrams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541</cp:revision>
  <dcterms:created xsi:type="dcterms:W3CDTF">2020-05-18T02:11:06Z</dcterms:created>
  <dcterms:modified xsi:type="dcterms:W3CDTF">2021-08-28T15:28:41Z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