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6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AD7775-52E2-45F1-91E1-64D29B8BD4B8}" v="6" dt="2021-06-21T15:08:31.9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4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288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287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A4AEE670-717E-4549-9F70-109A1ED2DBC4}"/>
    <pc:docChg chg="addSld modSld sldOrd">
      <pc:chgData name="Chris Speller" userId="0a97f007-b978-4543-a8a0-9ee0abccdf0a" providerId="ADAL" clId="{A4AEE670-717E-4549-9F70-109A1ED2DBC4}" dt="2021-01-31T20:05:31.377" v="13"/>
      <pc:docMkLst>
        <pc:docMk/>
      </pc:docMkLst>
      <pc:sldChg chg="modSp mod">
        <pc:chgData name="Chris Speller" userId="0a97f007-b978-4543-a8a0-9ee0abccdf0a" providerId="ADAL" clId="{A4AEE670-717E-4549-9F70-109A1ED2DBC4}" dt="2021-01-31T19:05:25.819" v="0" actId="14100"/>
        <pc:sldMkLst>
          <pc:docMk/>
          <pc:sldMk cId="655254233" sldId="4229"/>
        </pc:sldMkLst>
        <pc:spChg chg="mod">
          <ac:chgData name="Chris Speller" userId="0a97f007-b978-4543-a8a0-9ee0abccdf0a" providerId="ADAL" clId="{A4AEE670-717E-4549-9F70-109A1ED2DBC4}" dt="2021-01-31T19:05:25.819" v="0" actId="14100"/>
          <ac:spMkLst>
            <pc:docMk/>
            <pc:sldMk cId="655254233" sldId="4229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04.233" v="1" actId="14100"/>
        <pc:sldMkLst>
          <pc:docMk/>
          <pc:sldMk cId="3089534765" sldId="4237"/>
        </pc:sldMkLst>
        <pc:spChg chg="mod">
          <ac:chgData name="Chris Speller" userId="0a97f007-b978-4543-a8a0-9ee0abccdf0a" providerId="ADAL" clId="{A4AEE670-717E-4549-9F70-109A1ED2DBC4}" dt="2021-01-31T19:06:04.233" v="1" actId="14100"/>
          <ac:spMkLst>
            <pc:docMk/>
            <pc:sldMk cId="3089534765" sldId="4237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35.817" v="5" actId="14100"/>
        <pc:sldMkLst>
          <pc:docMk/>
          <pc:sldMk cId="2965213025" sldId="4242"/>
        </pc:sldMkLst>
        <pc:spChg chg="mod">
          <ac:chgData name="Chris Speller" userId="0a97f007-b978-4543-a8a0-9ee0abccdf0a" providerId="ADAL" clId="{A4AEE670-717E-4549-9F70-109A1ED2DBC4}" dt="2021-01-31T19:06:35.817" v="5" actId="14100"/>
          <ac:spMkLst>
            <pc:docMk/>
            <pc:sldMk cId="2965213025" sldId="424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8:26.439" v="10" actId="14100"/>
        <pc:sldMkLst>
          <pc:docMk/>
          <pc:sldMk cId="2108347254" sldId="4261"/>
        </pc:sldMkLst>
        <pc:spChg chg="mod">
          <ac:chgData name="Chris Speller" userId="0a97f007-b978-4543-a8a0-9ee0abccdf0a" providerId="ADAL" clId="{A4AEE670-717E-4549-9F70-109A1ED2DBC4}" dt="2021-01-31T19:08:26.439" v="10" actId="14100"/>
          <ac:spMkLst>
            <pc:docMk/>
            <pc:sldMk cId="2108347254" sldId="4261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A4AEE670-717E-4549-9F70-109A1ED2DBC4}" dt="2021-01-31T19:06:13.750" v="3" actId="6549"/>
        <pc:sldMkLst>
          <pc:docMk/>
          <pc:sldMk cId="1453675502" sldId="4562"/>
        </pc:sldMkLst>
        <pc:spChg chg="mod">
          <ac:chgData name="Chris Speller" userId="0a97f007-b978-4543-a8a0-9ee0abccdf0a" providerId="ADAL" clId="{A4AEE670-717E-4549-9F70-109A1ED2DBC4}" dt="2021-01-31T19:06:13.750" v="3" actId="6549"/>
          <ac:spMkLst>
            <pc:docMk/>
            <pc:sldMk cId="1453675502" sldId="4562"/>
            <ac:spMk id="11" creationId="{00000000-0000-0000-0000-000000000000}"/>
          </ac:spMkLst>
        </pc:spChg>
      </pc:sldChg>
      <pc:sldChg chg="addSp modSp">
        <pc:chgData name="Chris Speller" userId="0a97f007-b978-4543-a8a0-9ee0abccdf0a" providerId="ADAL" clId="{A4AEE670-717E-4549-9F70-109A1ED2DBC4}" dt="2021-01-31T19:06:25.082" v="4"/>
        <pc:sldMkLst>
          <pc:docMk/>
          <pc:sldMk cId="2533642093" sldId="4568"/>
        </pc:sldMkLst>
        <pc:spChg chg="add mod">
          <ac:chgData name="Chris Speller" userId="0a97f007-b978-4543-a8a0-9ee0abccdf0a" providerId="ADAL" clId="{A4AEE670-717E-4549-9F70-109A1ED2DBC4}" dt="2021-01-31T19:06:25.082" v="4"/>
          <ac:spMkLst>
            <pc:docMk/>
            <pc:sldMk cId="2533642093" sldId="4568"/>
            <ac:spMk id="13" creationId="{29189BA3-AC48-4B2F-9580-E5B54B071863}"/>
          </ac:spMkLst>
        </pc:spChg>
      </pc:sldChg>
      <pc:sldChg chg="modSp">
        <pc:chgData name="Chris Speller" userId="0a97f007-b978-4543-a8a0-9ee0abccdf0a" providerId="ADAL" clId="{A4AEE670-717E-4549-9F70-109A1ED2DBC4}" dt="2021-01-31T19:07:47.096" v="9" actId="20577"/>
        <pc:sldMkLst>
          <pc:docMk/>
          <pc:sldMk cId="3028327906" sldId="4603"/>
        </pc:sldMkLst>
        <pc:spChg chg="mod">
          <ac:chgData name="Chris Speller" userId="0a97f007-b978-4543-a8a0-9ee0abccdf0a" providerId="ADAL" clId="{A4AEE670-717E-4549-9F70-109A1ED2DBC4}" dt="2021-01-31T19:07:47.096" v="9" actId="20577"/>
          <ac:spMkLst>
            <pc:docMk/>
            <pc:sldMk cId="3028327906" sldId="4603"/>
            <ac:spMk id="10" creationId="{00000000-0000-0000-0000-000000000000}"/>
          </ac:spMkLst>
        </pc:spChg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3CAD7775-52E2-45F1-91E1-64D29B8BD4B8}"/>
    <pc:docChg chg="modSld">
      <pc:chgData name="Chris Speller" userId="0a97f007-b978-4543-a8a0-9ee0abccdf0a" providerId="ADAL" clId="{3CAD7775-52E2-45F1-91E1-64D29B8BD4B8}" dt="2021-06-21T15:08:31.905" v="5" actId="20577"/>
      <pc:docMkLst>
        <pc:docMk/>
      </pc:docMkLst>
      <pc:sldChg chg="modSp modAnim">
        <pc:chgData name="Chris Speller" userId="0a97f007-b978-4543-a8a0-9ee0abccdf0a" providerId="ADAL" clId="{3CAD7775-52E2-45F1-91E1-64D29B8BD4B8}" dt="2021-06-21T15:08:31.905" v="5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AD7775-52E2-45F1-91E1-64D29B8BD4B8}" dt="2021-06-21T15:08:01.416" v="3" actId="20577"/>
          <ac:spMkLst>
            <pc:docMk/>
            <pc:sldMk cId="4185594363" sldId="447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3C44A134-602A-460D-A859-032F8001D3E1}"/>
    <pc:docChg chg="modSld">
      <pc:chgData name="Chris Speller" userId="0a97f007-b978-4543-a8a0-9ee0abccdf0a" providerId="ADAL" clId="{3C44A134-602A-460D-A859-032F8001D3E1}" dt="2021-01-04T08:55:03.601" v="1" actId="20577"/>
      <pc:docMkLst>
        <pc:docMk/>
      </pc:docMkLst>
      <pc:sldChg chg="modSp">
        <pc:chgData name="Chris Speller" userId="0a97f007-b978-4543-a8a0-9ee0abccdf0a" providerId="ADAL" clId="{3C44A134-602A-460D-A859-032F8001D3E1}" dt="2021-01-04T08:55:03.601" v="1" actId="20577"/>
        <pc:sldMkLst>
          <pc:docMk/>
          <pc:sldMk cId="2634474483" sldId="4183"/>
        </pc:sldMkLst>
        <pc:spChg chg="mod">
          <ac:chgData name="Chris Speller" userId="0a97f007-b978-4543-a8a0-9ee0abccdf0a" providerId="ADAL" clId="{3C44A134-602A-460D-A859-032F8001D3E1}" dt="2021-01-04T08:55:03.601" v="1" actId="20577"/>
          <ac:spMkLst>
            <pc:docMk/>
            <pc:sldMk cId="2634474483" sldId="4183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3C44A134-602A-460D-A859-032F8001D3E1}" dt="2021-01-04T08:54:54.642" v="0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44A134-602A-460D-A859-032F8001D3E1}" dt="2021-01-04T08:54:54.642" v="0" actId="20577"/>
          <ac:spMkLst>
            <pc:docMk/>
            <pc:sldMk cId="4185594363" sldId="4470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28/08/2021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28/08/2021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1493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28/08/2021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5.png"/><Relationship Id="rId2" Type="http://schemas.openxmlformats.org/officeDocument/2006/relationships/image" Target="../media/image94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7.png"/><Relationship Id="rId2" Type="http://schemas.openxmlformats.org/officeDocument/2006/relationships/image" Target="../media/image96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088341" cy="527222"/>
          </a:xfrm>
        </p:spPr>
        <p:txBody>
          <a:bodyPr/>
          <a:lstStyle/>
          <a:p>
            <a:r>
              <a:rPr lang="en-GB" dirty="0"/>
              <a:t>2.1) Argand diagrams</a:t>
            </a:r>
          </a:p>
        </p:txBody>
      </p:sp>
    </p:spTree>
    <p:extLst>
      <p:ext uri="{BB962C8B-B14F-4D97-AF65-F5344CB8AC3E}">
        <p14:creationId xmlns:p14="http://schemas.microsoft.com/office/powerpoint/2010/main" val="314304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53245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Plot on an Argand diagram: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4+3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−1+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−1−3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5324535"/>
              </a:xfrm>
              <a:prstGeom prst="rect">
                <a:avLst/>
              </a:prstGeom>
              <a:blipFill>
                <a:blip r:embed="rId2"/>
                <a:stretch>
                  <a:fillRect l="-1333" t="-6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53245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Plot on an Argand diagram: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8+6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1−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−1+3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5324535"/>
              </a:xfrm>
              <a:prstGeom prst="rect">
                <a:avLst/>
              </a:prstGeom>
              <a:blipFill>
                <a:blip r:embed="rId3"/>
                <a:stretch>
                  <a:fillRect l="-1333" t="-5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4392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Plot on an Argand diagram: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4+3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b="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GB" sz="2000" b="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3−4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4401205"/>
              </a:xfrm>
              <a:prstGeom prst="rect">
                <a:avLst/>
              </a:prstGeom>
              <a:blipFill>
                <a:blip r:embed="rId2"/>
                <a:stretch>
                  <a:fillRect l="-1333" t="-8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Plot on an Argand diagram: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707886"/>
              </a:xfrm>
              <a:prstGeom prst="rect">
                <a:avLst/>
              </a:prstGeom>
              <a:blipFill>
                <a:blip r:embed="rId3"/>
                <a:stretch>
                  <a:fillRect l="-1333" t="-43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7855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3757621-486B-4CF1-AF49-5BA2A66F5CFF}">
  <ds:schemaRefs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78db98b4-7c56-4667-9532-fea666d1edab"/>
    <ds:schemaRef ds:uri="http://purl.org/dc/terms/"/>
    <ds:schemaRef ds:uri="http://schemas.microsoft.com/office/2006/documentManagement/types"/>
    <ds:schemaRef ds:uri="http://schemas.microsoft.com/office/infopath/2007/PartnerControls"/>
    <ds:schemaRef ds:uri="00eee050-7eda-4a68-8825-514e694f5f09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4E1A8A9-BA20-42EE-ABAB-38C7C3AB72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9FBF779-093C-4EDE-BA18-75DA34909D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9852</TotalTime>
  <Words>75</Words>
  <Application>Microsoft Office PowerPoint</Application>
  <PresentationFormat>On-screen Show (4:3)</PresentationFormat>
  <Paragraphs>55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Cambria Math</vt:lpstr>
      <vt:lpstr>Candara</vt:lpstr>
      <vt:lpstr>Office Theme</vt:lpstr>
      <vt:lpstr>2.1) Argand diagrams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541</cp:revision>
  <dcterms:created xsi:type="dcterms:W3CDTF">2020-05-18T02:11:06Z</dcterms:created>
  <dcterms:modified xsi:type="dcterms:W3CDTF">2021-08-28T15:28:41Z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