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4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60.png"/><Relationship Id="rId2" Type="http://schemas.openxmlformats.org/officeDocument/2006/relationships/image" Target="../media/image62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62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1.7) Solving geometric problems</a:t>
            </a:r>
          </a:p>
        </p:txBody>
      </p:sp>
    </p:spTree>
    <p:extLst>
      <p:ext uri="{BB962C8B-B14F-4D97-AF65-F5344CB8AC3E}">
        <p14:creationId xmlns:p14="http://schemas.microsoft.com/office/powerpoint/2010/main" val="183043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802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,−1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at one vertex of an equilateral triangle. The centre of the triangle is at the origin.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coordinates of the other vertices of the triangle.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area of the triangle.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802673"/>
              </a:xfrm>
              <a:prstGeom prst="rect">
                <a:avLst/>
              </a:prstGeom>
              <a:blipFill>
                <a:blip r:embed="rId2"/>
                <a:stretch>
                  <a:fillRect l="-1200" r="-1733" b="-4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802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GB" i="1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at one vertex of an equilateral triangle. The centre of the triangle is at the origin.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coordinates of the other vertices of the triangle.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area of the triangle.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802673"/>
              </a:xfrm>
              <a:prstGeom prst="rect">
                <a:avLst/>
              </a:prstGeom>
              <a:blipFill>
                <a:blip r:embed="rId3"/>
                <a:stretch>
                  <a:fillRect l="-1067" r="-1867" b="-4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00657"/>
                <a:ext cx="4572001" cy="7598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ad>
                      <m:radPr>
                        <m:degHide m:val="on"/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,1)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(0,−2)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00657"/>
                <a:ext cx="4572001" cy="759888"/>
              </a:xfrm>
              <a:prstGeom prst="rect">
                <a:avLst/>
              </a:prstGeom>
              <a:blipFill>
                <a:blip r:embed="rId4"/>
                <a:stretch>
                  <a:fillRect l="-1333" t="-806" b="-153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74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48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 −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at one vertex of a regular pentagon. The centre of the polygon is at the origin.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other vertices.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48675"/>
              </a:xfrm>
              <a:prstGeom prst="rect">
                <a:avLst/>
              </a:prstGeom>
              <a:blipFill>
                <a:blip r:embed="rId2"/>
                <a:stretch>
                  <a:fillRect l="-1200" b="-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25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1, </m:t>
                        </m:r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at one vertex of a regular pentagon. The centre of the polygon is at the origin.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other vertices.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Round your answers to 2 decimal places.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25674"/>
              </a:xfrm>
              <a:prstGeom prst="rect">
                <a:avLst/>
              </a:prstGeom>
              <a:blipFill>
                <a:blip r:embed="rId3"/>
                <a:stretch>
                  <a:fillRect l="-1067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91238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−1.96, 0.42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(−0.21, −1.99)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(1.83, −0.81)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(1.34, 1.49)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91238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8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9908</TotalTime>
  <Words>249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1.7) Solving geometric problems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2021-08-29T19:13:36Z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