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34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8.png"/><Relationship Id="rId2" Type="http://schemas.openxmlformats.org/officeDocument/2006/relationships/image" Target="../media/image6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5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2.png"/><Relationship Id="rId2" Type="http://schemas.openxmlformats.org/officeDocument/2006/relationships/image" Target="../media/image66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4.png"/><Relationship Id="rId2" Type="http://schemas.openxmlformats.org/officeDocument/2006/relationships/image" Target="../media/image6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7.png"/><Relationship Id="rId2" Type="http://schemas.openxmlformats.org/officeDocument/2006/relationships/image" Target="../media/image6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40.png"/><Relationship Id="rId2" Type="http://schemas.openxmlformats.org/officeDocument/2006/relationships/image" Target="../media/image62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1.6) nth roots of a complex number</a:t>
            </a:r>
          </a:p>
        </p:txBody>
      </p:sp>
    </p:spTree>
    <p:extLst>
      <p:ext uri="{BB962C8B-B14F-4D97-AF65-F5344CB8AC3E}">
        <p14:creationId xmlns:p14="http://schemas.microsoft.com/office/powerpoint/2010/main" val="175609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294" b="-6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85104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85104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63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294" b="-6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b="-78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85104"/>
                <a:ext cx="4572001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=0.309+0.951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=−0.809+0.588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=−0.809−0.588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=0.309−0.951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85104"/>
                <a:ext cx="4572001" cy="1631216"/>
              </a:xfrm>
              <a:prstGeom prst="rect">
                <a:avLst/>
              </a:prstGeom>
              <a:blipFill>
                <a:blip r:embed="rId4"/>
                <a:stretch>
                  <a:fillRect b="-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19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477328"/>
                <a:ext cx="4572001" cy="1693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477328"/>
                <a:ext cx="4572001" cy="16930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1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33" y="466129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Find the cubic roots of unity, and the value of their sum.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61665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Find the quintic roots of unity, and the value of their sum.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119624"/>
                <a:ext cx="4572001" cy="21988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1,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−1≠0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+1=0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119624"/>
                <a:ext cx="4572001" cy="21988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41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Represent your solutions on an Argand diagram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31216"/>
              </a:xfrm>
              <a:prstGeom prst="rect">
                <a:avLst/>
              </a:prstGeom>
              <a:blipFill>
                <a:blip r:embed="rId2"/>
                <a:stretch>
                  <a:fillRect l="-1467" t="-1866" b="-5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Represent your solutions on an Argand diagram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31216"/>
              </a:xfrm>
              <a:prstGeom prst="rect">
                <a:avLst/>
              </a:prstGeom>
              <a:blipFill>
                <a:blip r:embed="rId3"/>
                <a:stretch>
                  <a:fillRect l="-1333" t="-2247" b="-5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7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44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44645"/>
              </a:xfrm>
              <a:prstGeom prst="rect">
                <a:avLst/>
              </a:prstGeom>
              <a:blipFill>
                <a:blip r:embed="rId2"/>
                <a:stretch>
                  <a:fillRect l="-1467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44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=2+2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44645"/>
              </a:xfrm>
              <a:prstGeom prst="rect">
                <a:avLst/>
              </a:prstGeom>
              <a:blipFill>
                <a:blip r:embed="rId3"/>
                <a:stretch>
                  <a:fillRect l="-1333" t="-585" b="-9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15238"/>
                <a:ext cx="4572001" cy="2581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11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15238"/>
                <a:ext cx="4572001" cy="25810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59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59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32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59264"/>
              </a:xfrm>
              <a:prstGeom prst="rect">
                <a:avLst/>
              </a:prstGeom>
              <a:blipFill>
                <a:blip r:embed="rId2"/>
                <a:stretch>
                  <a:fillRect l="-1467"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59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+4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Express the roots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59264"/>
              </a:xfrm>
              <a:prstGeom prst="rect">
                <a:avLst/>
              </a:prstGeom>
              <a:blipFill>
                <a:blip r:embed="rId3"/>
                <a:stretch>
                  <a:fillRect l="-1333" t="-578" b="-9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15238"/>
                <a:ext cx="4572001" cy="1481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15238"/>
                <a:ext cx="4572001" cy="14816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7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three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Plot the points representing these three roots on an Argand diagram.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these three points lie on a circle, find its centre and radius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1467" t="-1567" r="-400" b="-4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three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Plot the points representing these three roots on an Argand diagram.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these three points lie on a circle, find its centre and radius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1333" t="-1887" r="-533" b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0065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Centre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(1,0)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; Radius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0065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16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1007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1.6) nth roots of a complex number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2021-08-29T19:12:51Z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