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6341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8.png"/><Relationship Id="rId2" Type="http://schemas.openxmlformats.org/officeDocument/2006/relationships/image" Target="../media/image65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5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2.png"/><Relationship Id="rId2" Type="http://schemas.openxmlformats.org/officeDocument/2006/relationships/image" Target="../media/image66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4.png"/><Relationship Id="rId2" Type="http://schemas.openxmlformats.org/officeDocument/2006/relationships/image" Target="../media/image6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6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7.png"/><Relationship Id="rId2" Type="http://schemas.openxmlformats.org/officeDocument/2006/relationships/image" Target="../media/image6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40.png"/><Relationship Id="rId2" Type="http://schemas.openxmlformats.org/officeDocument/2006/relationships/image" Target="../media/image62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5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1.6) nth roots of a complex number</a:t>
            </a:r>
          </a:p>
        </p:txBody>
      </p:sp>
    </p:spTree>
    <p:extLst>
      <p:ext uri="{BB962C8B-B14F-4D97-AF65-F5344CB8AC3E}">
        <p14:creationId xmlns:p14="http://schemas.microsoft.com/office/powerpoint/2010/main" val="175609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Express the roots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467" t="-2294" b="-68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Express the roots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t="-2765" b="-73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1785104"/>
                <a:ext cx="4572001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785104"/>
                <a:ext cx="4572001" cy="1323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563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Express the roots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323439"/>
              </a:xfrm>
              <a:prstGeom prst="rect">
                <a:avLst/>
              </a:prstGeom>
              <a:blipFill>
                <a:blip r:embed="rId2"/>
                <a:stretch>
                  <a:fillRect l="-1467" t="-2294" b="-68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−1=0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Express the roots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323439"/>
              </a:xfrm>
              <a:prstGeom prst="rect">
                <a:avLst/>
              </a:prstGeom>
              <a:blipFill>
                <a:blip r:embed="rId3"/>
                <a:stretch>
                  <a:fillRect l="-1333" t="-2765" b="-78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1785104"/>
                <a:ext cx="4572001" cy="163121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=0.309+0.951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=−0.809+0.588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=−0.809−0.588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=0.309−0.951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785104"/>
                <a:ext cx="4572001" cy="1631216"/>
              </a:xfrm>
              <a:prstGeom prst="rect">
                <a:avLst/>
              </a:prstGeom>
              <a:blipFill>
                <a:blip r:embed="rId4"/>
                <a:stretch>
                  <a:fillRect b="-3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519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Express the roots in the form 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467" t="-2994" b="-95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Express the roots in the form </a:t>
                </a:r>
              </a:p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333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477328"/>
                <a:ext cx="4572001" cy="16930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477328"/>
                <a:ext cx="4572001" cy="16930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5193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33" y="466129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Find the cubic roots of unity, and the value of their sum.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66983" y="461665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andara" panose="020E0502030303020204" pitchFamily="34" charset="0"/>
              </a:rPr>
              <a:t>Find the quintic roots of unity, and the value of their sum.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1119624"/>
                <a:ext cx="4572001" cy="21988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1,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GB" sz="2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/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−1=0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num>
                          <m:den>
                            <m:r>
                              <a:rPr lang="en-GB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so </a:t>
                </a: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−1≠0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+1=0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119624"/>
                <a:ext cx="4572001" cy="21988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941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Express the roots in the form 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𝑖𝑦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Represent your solutions on an Argand diagram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631216"/>
              </a:xfrm>
              <a:prstGeom prst="rect">
                <a:avLst/>
              </a:prstGeom>
              <a:blipFill>
                <a:blip r:embed="rId2"/>
                <a:stretch>
                  <a:fillRect l="-1467" t="-1866" b="-55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Express the roots in the form </a:t>
                </a:r>
              </a:p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𝑖𝑦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Represent your solutions on an Argand diagram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631216"/>
              </a:xfrm>
              <a:prstGeom prst="rect">
                <a:avLst/>
              </a:prstGeom>
              <a:blipFill>
                <a:blip r:embed="rId3"/>
                <a:stretch>
                  <a:fillRect l="-1333" t="-2247" b="-59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47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044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Express the roots in the form 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 b="0" i="0" smtClean="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044645"/>
              </a:xfrm>
              <a:prstGeom prst="rect">
                <a:avLst/>
              </a:prstGeom>
              <a:blipFill>
                <a:blip r:embed="rId2"/>
                <a:stretch>
                  <a:fillRect l="-1467" b="-93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0446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=2+2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Express the roots in the form </a:t>
                </a:r>
              </a:p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  <m:func>
                          <m:func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GB" sz="2000"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func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044645"/>
              </a:xfrm>
              <a:prstGeom prst="rect">
                <a:avLst/>
              </a:prstGeom>
              <a:blipFill>
                <a:blip r:embed="rId3"/>
                <a:stretch>
                  <a:fillRect l="-1333" t="-585" b="-9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515238"/>
                <a:ext cx="4572001" cy="25810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func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func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12</m:t>
                                  </m:r>
                                </m:den>
                              </m:f>
                            </m:e>
                          </m:func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  <m:d>
                        <m:d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11</m:t>
                                      </m:r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func>
                            <m:func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200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20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11</m:t>
                                      </m:r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</m:num>
                                    <m:den>
                                      <m:r>
                                        <a:rPr lang="en-GB" sz="20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12</m:t>
                                      </m:r>
                                    </m:den>
                                  </m:f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515238"/>
                <a:ext cx="4572001" cy="258102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3159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059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32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Express the roots in the form </a:t>
                </a:r>
              </a:p>
              <a:p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059264"/>
              </a:xfrm>
              <a:prstGeom prst="rect">
                <a:avLst/>
              </a:prstGeom>
              <a:blipFill>
                <a:blip r:embed="rId2"/>
                <a:stretch>
                  <a:fillRect l="-1467" b="-9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059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+4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Express the roots in the form </a:t>
                </a:r>
              </a:p>
              <a:p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𝑟</m:t>
                    </m:r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059264"/>
              </a:xfrm>
              <a:prstGeom prst="rect">
                <a:avLst/>
              </a:prstGeom>
              <a:blipFill>
                <a:blip r:embed="rId3"/>
                <a:stretch>
                  <a:fillRect l="-1333" t="-578" b="-98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515238"/>
                <a:ext cx="4572001" cy="14816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sSup>
                        <m:sSup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11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GB" sz="20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</m:num>
                            <m:den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515238"/>
                <a:ext cx="4572001" cy="148162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3792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three roots of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Plot the points representing these three roots on an Argand diagram.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these three points lie on a circle, find its centre and radius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938992"/>
              </a:xfrm>
              <a:prstGeom prst="rect">
                <a:avLst/>
              </a:prstGeom>
              <a:blipFill>
                <a:blip r:embed="rId2"/>
                <a:stretch>
                  <a:fillRect l="-1467" t="-1567" r="-400" b="-4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three roots of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Plot the points representing these three roots on an Argand diagram.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these three points lie on a circle, find its centre and radius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938992"/>
              </a:xfrm>
              <a:prstGeom prst="rect">
                <a:avLst/>
              </a:prstGeom>
              <a:blipFill>
                <a:blip r:embed="rId3"/>
                <a:stretch>
                  <a:fillRect l="-1333" t="-1887" r="-533" b="-47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400657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Centre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(1,0)</m:t>
                    </m:r>
                  </m:oMath>
                </a14:m>
                <a:r>
                  <a:rPr lang="en-GB" sz="200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 ; Radius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GB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400657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816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EFA48F-D03A-4838-80D3-4F66A1C0C3C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9907</TotalTime>
  <Words>1007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 Math</vt:lpstr>
      <vt:lpstr>Candara</vt:lpstr>
      <vt:lpstr>Office Theme</vt:lpstr>
      <vt:lpstr>1.6) nth roots of a complex number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546</cp:revision>
  <dcterms:created xsi:type="dcterms:W3CDTF">2020-05-18T02:11:06Z</dcterms:created>
  <dcterms:modified xsi:type="dcterms:W3CDTF">2021-08-29T19:12:51Z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