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7" Type="http://schemas.openxmlformats.org/officeDocument/2006/relationships/image" Target="../media/image3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33.png"/><Relationship Id="rId5" Type="http://schemas.openxmlformats.org/officeDocument/2006/relationships/image" Target="../media/image332.png"/><Relationship Id="rId10" Type="http://schemas.openxmlformats.org/officeDocument/2006/relationships/image" Target="../media/image150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45.png"/><Relationship Id="rId18" Type="http://schemas.openxmlformats.org/officeDocument/2006/relationships/image" Target="../media/image350.png"/><Relationship Id="rId21" Type="http://schemas.openxmlformats.org/officeDocument/2006/relationships/image" Target="../media/image353.png"/><Relationship Id="rId7" Type="http://schemas.openxmlformats.org/officeDocument/2006/relationships/image" Target="../media/image339.png"/><Relationship Id="rId12" Type="http://schemas.openxmlformats.org/officeDocument/2006/relationships/image" Target="../media/image344.png"/><Relationship Id="rId17" Type="http://schemas.openxmlformats.org/officeDocument/2006/relationships/image" Target="../media/image34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8.png"/><Relationship Id="rId20" Type="http://schemas.openxmlformats.org/officeDocument/2006/relationships/image" Target="../media/image352.png"/><Relationship Id="rId1" Type="http://schemas.openxmlformats.org/officeDocument/2006/relationships/tags" Target="../tags/tag2.xml"/><Relationship Id="rId6" Type="http://schemas.openxmlformats.org/officeDocument/2006/relationships/image" Target="../media/image338.png"/><Relationship Id="rId11" Type="http://schemas.openxmlformats.org/officeDocument/2006/relationships/image" Target="../media/image343.png"/><Relationship Id="rId5" Type="http://schemas.openxmlformats.org/officeDocument/2006/relationships/image" Target="../media/image155.png"/><Relationship Id="rId15" Type="http://schemas.openxmlformats.org/officeDocument/2006/relationships/image" Target="../media/image347.png"/><Relationship Id="rId10" Type="http://schemas.openxmlformats.org/officeDocument/2006/relationships/image" Target="../media/image342.png"/><Relationship Id="rId19" Type="http://schemas.openxmlformats.org/officeDocument/2006/relationships/image" Target="../media/image351.png"/><Relationship Id="rId4" Type="http://schemas.openxmlformats.org/officeDocument/2006/relationships/image" Target="../media/image331.png"/><Relationship Id="rId9" Type="http://schemas.openxmlformats.org/officeDocument/2006/relationships/image" Target="../media/image341.png"/><Relationship Id="rId14" Type="http://schemas.openxmlformats.org/officeDocument/2006/relationships/image" Target="../media/image34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image" Target="../media/image361.png"/><Relationship Id="rId18" Type="http://schemas.openxmlformats.org/officeDocument/2006/relationships/image" Target="../media/image366.png"/><Relationship Id="rId21" Type="http://schemas.openxmlformats.org/officeDocument/2006/relationships/image" Target="../media/image369.png"/><Relationship Id="rId7" Type="http://schemas.openxmlformats.org/officeDocument/2006/relationships/image" Target="../media/image355.png"/><Relationship Id="rId12" Type="http://schemas.openxmlformats.org/officeDocument/2006/relationships/image" Target="../media/image360.png"/><Relationship Id="rId17" Type="http://schemas.openxmlformats.org/officeDocument/2006/relationships/image" Target="../media/image3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4.png"/><Relationship Id="rId20" Type="http://schemas.openxmlformats.org/officeDocument/2006/relationships/image" Target="../media/image368.png"/><Relationship Id="rId1" Type="http://schemas.openxmlformats.org/officeDocument/2006/relationships/tags" Target="../tags/tag3.xml"/><Relationship Id="rId6" Type="http://schemas.openxmlformats.org/officeDocument/2006/relationships/image" Target="../media/image156.png"/><Relationship Id="rId11" Type="http://schemas.openxmlformats.org/officeDocument/2006/relationships/image" Target="../media/image359.png"/><Relationship Id="rId5" Type="http://schemas.openxmlformats.org/officeDocument/2006/relationships/image" Target="../media/image155.png"/><Relationship Id="rId15" Type="http://schemas.openxmlformats.org/officeDocument/2006/relationships/image" Target="../media/image363.png"/><Relationship Id="rId10" Type="http://schemas.openxmlformats.org/officeDocument/2006/relationships/image" Target="../media/image358.png"/><Relationship Id="rId19" Type="http://schemas.openxmlformats.org/officeDocument/2006/relationships/image" Target="../media/image367.png"/><Relationship Id="rId4" Type="http://schemas.openxmlformats.org/officeDocument/2006/relationships/image" Target="../media/image331.png"/><Relationship Id="rId9" Type="http://schemas.openxmlformats.org/officeDocument/2006/relationships/image" Target="../media/image357.png"/><Relationship Id="rId14" Type="http://schemas.openxmlformats.org/officeDocument/2006/relationships/image" Target="../media/image36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4.png"/><Relationship Id="rId13" Type="http://schemas.openxmlformats.org/officeDocument/2006/relationships/image" Target="../media/image379.png"/><Relationship Id="rId3" Type="http://schemas.openxmlformats.org/officeDocument/2006/relationships/image" Target="../media/image157.png"/><Relationship Id="rId7" Type="http://schemas.openxmlformats.org/officeDocument/2006/relationships/image" Target="../media/image373.png"/><Relationship Id="rId12" Type="http://schemas.openxmlformats.org/officeDocument/2006/relationships/image" Target="../media/image3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72.png"/><Relationship Id="rId11" Type="http://schemas.openxmlformats.org/officeDocument/2006/relationships/image" Target="../media/image377.png"/><Relationship Id="rId5" Type="http://schemas.openxmlformats.org/officeDocument/2006/relationships/image" Target="../media/image371.png"/><Relationship Id="rId15" Type="http://schemas.openxmlformats.org/officeDocument/2006/relationships/image" Target="../media/image381.png"/><Relationship Id="rId10" Type="http://schemas.openxmlformats.org/officeDocument/2006/relationships/image" Target="../media/image376.png"/><Relationship Id="rId9" Type="http://schemas.openxmlformats.org/officeDocument/2006/relationships/image" Target="../media/image375.png"/><Relationship Id="rId14" Type="http://schemas.openxmlformats.org/officeDocument/2006/relationships/image" Target="../media/image3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5.png"/><Relationship Id="rId13" Type="http://schemas.openxmlformats.org/officeDocument/2006/relationships/image" Target="../media/image390.png"/><Relationship Id="rId18" Type="http://schemas.openxmlformats.org/officeDocument/2006/relationships/image" Target="../media/image395.png"/><Relationship Id="rId26" Type="http://schemas.openxmlformats.org/officeDocument/2006/relationships/image" Target="../media/image403.png"/><Relationship Id="rId3" Type="http://schemas.openxmlformats.org/officeDocument/2006/relationships/image" Target="../media/image158.png"/><Relationship Id="rId21" Type="http://schemas.openxmlformats.org/officeDocument/2006/relationships/image" Target="../media/image398.png"/><Relationship Id="rId7" Type="http://schemas.openxmlformats.org/officeDocument/2006/relationships/image" Target="../media/image384.png"/><Relationship Id="rId12" Type="http://schemas.openxmlformats.org/officeDocument/2006/relationships/image" Target="../media/image389.png"/><Relationship Id="rId17" Type="http://schemas.openxmlformats.org/officeDocument/2006/relationships/image" Target="../media/image394.png"/><Relationship Id="rId25" Type="http://schemas.openxmlformats.org/officeDocument/2006/relationships/image" Target="../media/image40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3.png"/><Relationship Id="rId20" Type="http://schemas.openxmlformats.org/officeDocument/2006/relationships/image" Target="../media/image397.png"/><Relationship Id="rId29" Type="http://schemas.openxmlformats.org/officeDocument/2006/relationships/image" Target="../media/image406.png"/><Relationship Id="rId1" Type="http://schemas.openxmlformats.org/officeDocument/2006/relationships/tags" Target="../tags/tag7.xml"/><Relationship Id="rId6" Type="http://schemas.openxmlformats.org/officeDocument/2006/relationships/image" Target="../media/image383.png"/><Relationship Id="rId11" Type="http://schemas.openxmlformats.org/officeDocument/2006/relationships/image" Target="../media/image388.png"/><Relationship Id="rId24" Type="http://schemas.openxmlformats.org/officeDocument/2006/relationships/image" Target="../media/image401.png"/><Relationship Id="rId15" Type="http://schemas.openxmlformats.org/officeDocument/2006/relationships/image" Target="../media/image392.png"/><Relationship Id="rId23" Type="http://schemas.openxmlformats.org/officeDocument/2006/relationships/image" Target="../media/image400.png"/><Relationship Id="rId28" Type="http://schemas.openxmlformats.org/officeDocument/2006/relationships/image" Target="../media/image405.png"/><Relationship Id="rId10" Type="http://schemas.openxmlformats.org/officeDocument/2006/relationships/image" Target="../media/image387.png"/><Relationship Id="rId19" Type="http://schemas.openxmlformats.org/officeDocument/2006/relationships/image" Target="../media/image396.png"/><Relationship Id="rId4" Type="http://schemas.openxmlformats.org/officeDocument/2006/relationships/image" Target="../media/image159.png"/><Relationship Id="rId9" Type="http://schemas.openxmlformats.org/officeDocument/2006/relationships/image" Target="../media/image386.png"/><Relationship Id="rId14" Type="http://schemas.openxmlformats.org/officeDocument/2006/relationships/image" Target="../media/image391.png"/><Relationship Id="rId22" Type="http://schemas.openxmlformats.org/officeDocument/2006/relationships/image" Target="../media/image399.png"/><Relationship Id="rId27" Type="http://schemas.openxmlformats.org/officeDocument/2006/relationships/image" Target="../media/image40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9.png"/><Relationship Id="rId13" Type="http://schemas.openxmlformats.org/officeDocument/2006/relationships/image" Target="../media/image414.png"/><Relationship Id="rId18" Type="http://schemas.openxmlformats.org/officeDocument/2006/relationships/image" Target="../media/image163.png"/><Relationship Id="rId3" Type="http://schemas.openxmlformats.org/officeDocument/2006/relationships/image" Target="../media/image158.png"/><Relationship Id="rId7" Type="http://schemas.openxmlformats.org/officeDocument/2006/relationships/image" Target="../media/image408.png"/><Relationship Id="rId12" Type="http://schemas.openxmlformats.org/officeDocument/2006/relationships/image" Target="../media/image162.png"/><Relationship Id="rId17" Type="http://schemas.openxmlformats.org/officeDocument/2006/relationships/image" Target="../media/image4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7.png"/><Relationship Id="rId1" Type="http://schemas.openxmlformats.org/officeDocument/2006/relationships/tags" Target="../tags/tag8.xml"/><Relationship Id="rId6" Type="http://schemas.openxmlformats.org/officeDocument/2006/relationships/image" Target="../media/image407.png"/><Relationship Id="rId11" Type="http://schemas.openxmlformats.org/officeDocument/2006/relationships/image" Target="../media/image161.png"/><Relationship Id="rId15" Type="http://schemas.openxmlformats.org/officeDocument/2006/relationships/image" Target="../media/image416.png"/><Relationship Id="rId10" Type="http://schemas.openxmlformats.org/officeDocument/2006/relationships/image" Target="../media/image160.png"/><Relationship Id="rId19" Type="http://schemas.openxmlformats.org/officeDocument/2006/relationships/image" Target="../media/image164.png"/><Relationship Id="rId4" Type="http://schemas.openxmlformats.org/officeDocument/2006/relationships/image" Target="../media/image159.png"/><Relationship Id="rId9" Type="http://schemas.openxmlformats.org/officeDocument/2006/relationships/image" Target="../media/image410.png"/><Relationship Id="rId14" Type="http://schemas.openxmlformats.org/officeDocument/2006/relationships/image" Target="../media/image4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0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If we substitute -1 in, the equation will balance…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+ 3(−1)+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1−1−3+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705600" y="1828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086600" y="1905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x = -1</a:t>
            </a:r>
          </a:p>
        </p:txBody>
      </p:sp>
      <p:sp>
        <p:nvSpPr>
          <p:cNvPr id="13" name="Arc 12"/>
          <p:cNvSpPr/>
          <p:nvPr/>
        </p:nvSpPr>
        <p:spPr>
          <a:xfrm>
            <a:off x="6705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705600" y="2743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162800" y="2286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6600" y="2819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 to fin d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95800" y="365760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We now know the actual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339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5626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562600" y="198120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H="1">
            <a:off x="6019800" y="2895600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6553200" y="39624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>
            <a:off x="7391400" y="48768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+1)(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  <a:blipFill rotWithShape="1">
                <a:blip r:embed="rId21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57600" y="2590800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2971800"/>
            <a:ext cx="1828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the answer and write it beneath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57600" y="3810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this from the original equation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57600" y="4419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divide -2x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57600" y="48768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this and continue these steps until you’re finished!</a:t>
            </a:r>
          </a:p>
        </p:txBody>
      </p:sp>
      <p:sp>
        <p:nvSpPr>
          <p:cNvPr id="47" name="Oval 46"/>
          <p:cNvSpPr/>
          <p:nvPr/>
        </p:nvSpPr>
        <p:spPr>
          <a:xfrm>
            <a:off x="4800600" y="20574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5626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0198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924800" y="2514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24800" y="35052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24800" y="4419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3" name="Oval 52"/>
          <p:cNvSpPr/>
          <p:nvPr/>
        </p:nvSpPr>
        <p:spPr>
          <a:xfrm>
            <a:off x="55626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4724400" y="20574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5943600" y="30480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6781800" y="4038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5562600" y="1600200"/>
            <a:ext cx="1676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553200" y="16002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24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7" grpId="0" animBg="1"/>
      <p:bldP spid="47" grpId="1" animBg="1"/>
      <p:bldP spid="47" grpId="2" animBg="1"/>
      <p:bldP spid="47" grpId="3" animBg="1"/>
      <p:bldP spid="47" grpId="4" animBg="1"/>
      <p:bldP spid="47" grpId="5" animBg="1"/>
      <p:bldP spid="47" grpId="6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>
            <a:off x="4648200" y="2514600"/>
            <a:ext cx="152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052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this bracket is 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10000" y="426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knew this solution!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6172200" y="2514600"/>
            <a:ext cx="3048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00800" y="2514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Or this bracket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−1=±2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4676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777655" y="34290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completing the square</a:t>
            </a:r>
          </a:p>
        </p:txBody>
      </p:sp>
      <p:sp>
        <p:nvSpPr>
          <p:cNvPr id="78" name="Arc 77"/>
          <p:cNvSpPr/>
          <p:nvPr/>
        </p:nvSpPr>
        <p:spPr>
          <a:xfrm>
            <a:off x="7543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6962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848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001000" y="4114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979979" y="4419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08579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29649" y="5791200"/>
            <a:ext cx="5266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The solutions of the equation x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 – x</a:t>
            </a:r>
            <a:r>
              <a:rPr lang="en-GB" sz="1600" baseline="30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 + 3x + 5 = 0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09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430513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In a cubic equation, either: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All 3 solutions are real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solution is real and the other 2 form a complex conjugate pair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939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solve a quartic equation using this method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quartic equation has an x power of 4, and will have a total of 4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For a quartic equation, either: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real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roots are real and 2 are complex, forming a complex conjugate pair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complex and form 2 complex conjugate pairs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15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use these to find an expression which will factorise into the original equation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209800"/>
            <a:ext cx="180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them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477000" y="2209800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038601" y="4572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know b and c you can write an expression that will divide into the original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00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− 39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− 50</m:t>
                      </m:r>
                    </m:oMath>
                  </m:oMathPara>
                </a14:m>
                <a:endParaRPr lang="en-GB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3340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334000" y="1981200"/>
            <a:ext cx="358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+ 20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H="1">
            <a:off x="5867400" y="2895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− 12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 59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19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 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1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  <a:blipFill rotWithShape="1">
                <a:blip r:embed="rId18"/>
                <a:stretch>
                  <a:fillRect r="-1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90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>
            <a:off x="6781800" y="38100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H="1">
            <a:off x="6781800" y="47244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>
          <a:xfrm>
            <a:off x="3810000" y="2057400"/>
            <a:ext cx="1524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8100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54102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4102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6172200" y="29718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60198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6294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6781800" y="3886200"/>
            <a:ext cx="762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Oval 69"/>
          <p:cNvSpPr/>
          <p:nvPr/>
        </p:nvSpPr>
        <p:spPr>
          <a:xfrm>
            <a:off x="5334000" y="1600200"/>
            <a:ext cx="1905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+10)(2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blipFill rotWithShape="1">
                <a:blip r:embed="rId2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38600" y="5105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now factorised the original equation into 2 quadratics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427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5" grpId="0"/>
      <p:bldP spid="26" grpId="0"/>
      <p:bldP spid="36" grpId="0"/>
      <p:bldP spid="38" grpId="0"/>
      <p:bldP spid="40" grpId="0"/>
      <p:bldP spid="41" grpId="0"/>
      <p:bldP spid="42" grpId="0"/>
      <p:bldP spid="43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 animBg="1"/>
      <p:bldP spid="61" grpId="1" animBg="1"/>
      <p:bldP spid="61" grpId="2" animBg="1"/>
      <p:bldP spid="61" grpId="3" animBg="1"/>
      <p:bldP spid="61" grpId="4" animBg="1"/>
      <p:bldP spid="61" grpId="5" animBg="1"/>
      <p:bldP spid="61" grpId="6" animBg="1"/>
      <p:bldP spid="62" grpId="0" animBg="1"/>
      <p:bldP spid="62" grpId="1" animBg="1"/>
      <p:bldP spid="62" grpId="2" animBg="1"/>
      <p:bldP spid="62" grpId="3" animBg="1"/>
      <p:bldP spid="62" grpId="4" animBg="1"/>
      <p:bldP spid="62" grpId="5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/>
      <p:bldP spid="70" grpId="0" animBg="1"/>
      <p:bldP spid="71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+10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+9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/>
          <p:cNvCxnSpPr/>
          <p:nvPr/>
        </p:nvCxnSpPr>
        <p:spPr>
          <a:xfrm flipH="1">
            <a:off x="4876800" y="2133600"/>
            <a:ext cx="533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2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have the solutions for this bracket!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934200" y="2133600"/>
            <a:ext cx="5334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23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solutions for this one!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(2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1)(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7848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8229600" y="3200400"/>
            <a:ext cx="101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𝑆</m:t>
                      </m:r>
                      <m:r>
                        <a:rPr lang="en-GB" sz="1600" b="0" i="1" smtClean="0">
                          <a:latin typeface="Cambria Math"/>
                        </a:rPr>
                        <m:t>𝑜𝑙𝑢𝑡𝑖𝑜𝑛𝑠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886200" y="5715000"/>
            <a:ext cx="2012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All these will give the answer 0 when substituted in!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057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1" grpId="0"/>
      <p:bldP spid="73" grpId="0"/>
      <p:bldP spid="75" grpId="0"/>
      <p:bldP spid="78" grpId="0"/>
      <p:bldP spid="79" grpId="0"/>
      <p:bldP spid="102" grpId="0"/>
      <p:bldP spid="103" grpId="0"/>
      <p:bldP spid="104" grpId="0"/>
      <p:bldP spid="105" grpId="0"/>
      <p:bldP spid="106" grpId="0" animBg="1"/>
      <p:bldP spid="107" grpId="0"/>
      <p:bldP spid="109" grpId="0"/>
      <p:bldP spid="110" grpId="0"/>
      <p:bldP spid="111" grpId="0"/>
      <p:bldP spid="113" grpId="0"/>
      <p:bldP spid="114" grpId="0"/>
      <p:bldP spid="115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006B1-8763-47D2-91F5-A43AC97B1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E95B8-934E-4EFE-8002-B5F00EA5B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9BBD0-5CB8-4B2C-973F-14F8C820A56E}">
  <ds:schemaRefs>
    <ds:schemaRef ds:uri="http://purl.org/dc/terms/"/>
    <ds:schemaRef ds:uri="http://schemas.microsoft.com/office/2006/documentManagement/types"/>
    <ds:schemaRef ds:uri="78db98b4-7c56-4667-9532-fea666d1edab"/>
    <ds:schemaRef ds:uri="00eee050-7eda-4a68-8825-514e694f5f09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1553</Words>
  <Application>Microsoft Office PowerPoint</Application>
  <PresentationFormat>On-screen Show (4:3)</PresentationFormat>
  <Paragraphs>225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145</cp:revision>
  <dcterms:created xsi:type="dcterms:W3CDTF">2017-08-14T15:35:38Z</dcterms:created>
  <dcterms:modified xsi:type="dcterms:W3CDTF">2021-08-26T15:28:41Z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