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367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1.5) Solving cubic and quartic equations</a:t>
            </a:r>
          </a:p>
        </p:txBody>
      </p:sp>
    </p:spTree>
    <p:extLst>
      <p:ext uri="{BB962C8B-B14F-4D97-AF65-F5344CB8AC3E}">
        <p14:creationId xmlns:p14="http://schemas.microsoft.com/office/powerpoint/2010/main" val="16291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−2 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is a root of the cubic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other two roots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blipFill>
                <a:blip r:embed="rId2"/>
                <a:stretch>
                  <a:fillRect l="-1068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is a root of the cubic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other two roots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28768"/>
                <a:ext cx="45720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1+2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1−2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28768"/>
                <a:ext cx="4572001" cy="707886"/>
              </a:xfrm>
              <a:prstGeom prst="rect">
                <a:avLst/>
              </a:prstGeom>
              <a:blipFill>
                <a:blip r:embed="rId4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032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root of the quartic equation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−37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+221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−380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−250=0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solve the equation completely.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blipFill>
                <a:blip r:embed="rId2"/>
                <a:stretch>
                  <a:fillRect l="-1068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root of the quartic equation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−39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+120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−50=0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solve the equation completely.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84975"/>
                <a:ext cx="4572001" cy="15918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84975"/>
                <a:ext cx="4572001" cy="15918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431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factor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+26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+153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Hence solve the equation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+26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−72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+153=0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blipFill>
                <a:blip r:embed="rId2"/>
                <a:stretch>
                  <a:fillRect l="-1068" t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factor of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+21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+68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Hence solve the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+21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+68=0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661865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1+4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661865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766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4+3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roots of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 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Write down the other complex root</a:t>
                </a: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477328"/>
              </a:xfrm>
              <a:prstGeom prst="rect">
                <a:avLst/>
              </a:prstGeom>
              <a:blipFill>
                <a:blip r:embed="rId2"/>
                <a:stretch>
                  <a:fillRect l="-1068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5+2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roots of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−12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=0   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Write down the other complex root</a:t>
                </a: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200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2092752"/>
                <a:ext cx="45720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5−2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=49,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=−58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2092752"/>
                <a:ext cx="4572001" cy="707886"/>
              </a:xfrm>
              <a:prstGeom prst="rect">
                <a:avLst/>
              </a:prstGeom>
              <a:blipFill>
                <a:blip r:embed="rId4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204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blipFill>
                <a:blip r:embed="rId2"/>
                <a:stretch>
                  <a:fillRect l="-1335" t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81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169422"/>
                <a:ext cx="457200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2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1−4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169422"/>
                <a:ext cx="4572001" cy="1569660"/>
              </a:xfrm>
              <a:prstGeom prst="rect">
                <a:avLst/>
              </a:prstGeom>
              <a:blipFill>
                <a:blip r:embed="rId4"/>
                <a:stretch>
                  <a:fillRect b="-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110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𝑘𝑧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+36, 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other two roots of the equation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015663"/>
              </a:xfrm>
              <a:prstGeom prst="rect">
                <a:avLst/>
              </a:prstGeom>
              <a:blipFill>
                <a:blip r:embed="rId2"/>
                <a:stretch>
                  <a:fillRect l="-1335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𝑘𝑧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+48, 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other two roots of the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477199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477199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748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square root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3+4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square root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blipFill>
                <a:blip r:embed="rId2"/>
                <a:stretch>
                  <a:fillRect l="-1335" t="-1053" b="-22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square root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400110"/>
              </a:xfrm>
              <a:prstGeom prst="rect">
                <a:avLst/>
              </a:prstGeom>
              <a:blipFill>
                <a:blip r:embed="rId3"/>
                <a:stretch>
                  <a:fillRect l="-1467"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93215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3−2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−3+2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93215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685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78db98b4-7c56-4667-9532-fea666d1edab"/>
    <ds:schemaRef ds:uri="http://purl.org/dc/elements/1.1/"/>
    <ds:schemaRef ds:uri="00eee050-7eda-4a68-8825-514e694f5f09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9854</TotalTime>
  <Words>729</Words>
  <Application>Microsoft Office PowerPoint</Application>
  <PresentationFormat>On-screen Show (4:3)</PresentationFormat>
  <Paragraphs>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1.5) Solving cubic and quartic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544</cp:revision>
  <dcterms:created xsi:type="dcterms:W3CDTF">2020-05-18T02:11:06Z</dcterms:created>
  <dcterms:modified xsi:type="dcterms:W3CDTF">2021-08-28T12:14:42Z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