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3673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088341" cy="527222"/>
          </a:xfrm>
        </p:spPr>
        <p:txBody>
          <a:bodyPr/>
          <a:lstStyle/>
          <a:p>
            <a:r>
              <a:rPr lang="en-GB" dirty="0"/>
              <a:t>1.5) Solving cubic and quartic equations</a:t>
            </a:r>
          </a:p>
        </p:txBody>
      </p:sp>
    </p:spTree>
    <p:extLst>
      <p:ext uri="{BB962C8B-B14F-4D97-AF65-F5344CB8AC3E}">
        <p14:creationId xmlns:p14="http://schemas.microsoft.com/office/powerpoint/2010/main" val="16291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−2 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is a root of the cubic equation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other two roots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1200329"/>
              </a:xfrm>
              <a:prstGeom prst="rect">
                <a:avLst/>
              </a:prstGeom>
              <a:blipFill>
                <a:blip r:embed="rId2"/>
                <a:stretch>
                  <a:fillRect l="-1068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−1 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is a root of the cubic equation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other two roots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28768"/>
                <a:ext cx="4572001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1+2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1−2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28768"/>
                <a:ext cx="4572001" cy="707886"/>
              </a:xfrm>
              <a:prstGeom prst="rect">
                <a:avLst/>
              </a:prstGeom>
              <a:blipFill>
                <a:blip r:embed="rId4"/>
                <a:stretch>
                  <a:fillRect l="-1333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032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root of the quartic equation 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−37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+221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−380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−250=0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solve the equation completely.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1200329"/>
              </a:xfrm>
              <a:prstGeom prst="rect">
                <a:avLst/>
              </a:prstGeom>
              <a:blipFill>
                <a:blip r:embed="rId2"/>
                <a:stretch>
                  <a:fillRect l="-1068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root of the quartic equation 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−39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+120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−50=0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solve the equation completely.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784975"/>
                <a:ext cx="4572001" cy="15918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=−5</m:t>
                      </m:r>
                    </m:oMath>
                  </m:oMathPara>
                </a14:m>
                <a:endParaRPr lang="en-GB" sz="20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3−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784975"/>
                <a:ext cx="4572001" cy="15918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431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factor of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−8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+26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−72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+153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Hence solve the equation </a:t>
                </a:r>
                <a:endParaRPr lang="en-GB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−8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+26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−72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+153=0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1200329"/>
              </a:xfrm>
              <a:prstGeom prst="rect">
                <a:avLst/>
              </a:prstGeom>
              <a:blipFill>
                <a:blip r:embed="rId2"/>
                <a:stretch>
                  <a:fillRect l="-1068" t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factor of </a:t>
                </a:r>
                <a:endParaRPr lang="en-GB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+21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+68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Hence solve the equation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+21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+68=0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6" y="1661865"/>
                <a:ext cx="4572001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1+4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1−4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6" y="1661865"/>
                <a:ext cx="4572001" cy="13234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766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4+3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roots of the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−13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    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Write down the other complex root</a:t>
                </a:r>
              </a:p>
              <a:p>
                <a:pPr marL="457200" indent="-4572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1477328"/>
              </a:xfrm>
              <a:prstGeom prst="rect">
                <a:avLst/>
              </a:prstGeom>
              <a:blipFill>
                <a:blip r:embed="rId2"/>
                <a:stretch>
                  <a:fillRect l="-1068" t="-2479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5+2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roots of the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−12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𝑐𝑥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=0    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Write down the other complex root</a:t>
                </a:r>
              </a:p>
              <a:p>
                <a:pPr marL="457200" indent="-4572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477328"/>
              </a:xfrm>
              <a:prstGeom prst="rect">
                <a:avLst/>
              </a:prstGeom>
              <a:blipFill>
                <a:blip r:embed="rId3"/>
                <a:stretch>
                  <a:fillRect l="-1200" t="-2479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6" y="2092752"/>
                <a:ext cx="4572001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5−2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=49, 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=−58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6" y="2092752"/>
                <a:ext cx="4572001" cy="707886"/>
              </a:xfrm>
              <a:prstGeom prst="rect">
                <a:avLst/>
              </a:prstGeom>
              <a:blipFill>
                <a:blip r:embed="rId4"/>
                <a:stretch>
                  <a:fillRect l="-1333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204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Solve:</a:t>
                </a:r>
              </a:p>
              <a:p>
                <a:pPr algn="ctr"/>
                <a:r>
                  <a:rPr lang="en-GB" sz="20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3477875"/>
              </a:xfrm>
              <a:prstGeom prst="rect">
                <a:avLst/>
              </a:prstGeom>
              <a:blipFill>
                <a:blip r:embed="rId2"/>
                <a:stretch>
                  <a:fillRect l="-1335" t="-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Solve:</a:t>
                </a:r>
              </a:p>
              <a:p>
                <a:pPr algn="ctr"/>
                <a:r>
                  <a:rPr lang="en-GB" sz="20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81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5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7" y="1169422"/>
                <a:ext cx="4572001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4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4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1−4</m:t>
                      </m:r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4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7" y="1169422"/>
                <a:ext cx="4572001" cy="1569660"/>
              </a:xfrm>
              <a:prstGeom prst="rect">
                <a:avLst/>
              </a:prstGeom>
              <a:blipFill>
                <a:blip r:embed="rId4"/>
                <a:stretch>
                  <a:fillRect b="-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110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𝑘𝑧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+36, 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the other two roots of the equation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1015663"/>
              </a:xfrm>
              <a:prstGeom prst="rect">
                <a:avLst/>
              </a:prstGeom>
              <a:blipFill>
                <a:blip r:embed="rId2"/>
                <a:stretch>
                  <a:fillRect l="-1335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𝑘𝑧</m:t>
                      </m:r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+48, </m:t>
                      </m:r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the other two roots of the equation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7" y="1477199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4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7" y="1477199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b="-153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748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square root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3+4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square root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3477875"/>
              </a:xfrm>
              <a:prstGeom prst="rect">
                <a:avLst/>
              </a:prstGeom>
              <a:blipFill>
                <a:blip r:embed="rId2"/>
                <a:stretch>
                  <a:fillRect l="-1335" t="-1053" b="-22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square root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400110"/>
              </a:xfrm>
              <a:prstGeom prst="rect">
                <a:avLst/>
              </a:prstGeom>
              <a:blipFill>
                <a:blip r:embed="rId3"/>
                <a:stretch>
                  <a:fillRect l="-1467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932155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3−2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−3+2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932155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685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757621-486B-4CF1-AF49-5BA2A66F5CFF}">
  <ds:schemaRefs>
    <ds:schemaRef ds:uri="78db98b4-7c56-4667-9532-fea666d1edab"/>
    <ds:schemaRef ds:uri="http://purl.org/dc/elements/1.1/"/>
    <ds:schemaRef ds:uri="00eee050-7eda-4a68-8825-514e694f5f09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9854</TotalTime>
  <Words>729</Words>
  <Application>Microsoft Office PowerPoint</Application>
  <PresentationFormat>On-screen Show (4:3)</PresentationFormat>
  <Paragraphs>91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Candara</vt:lpstr>
      <vt:lpstr>Office Theme</vt:lpstr>
      <vt:lpstr>1.5) Solving cubic and quartic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544</cp:revision>
  <dcterms:created xsi:type="dcterms:W3CDTF">2020-05-18T02:11:06Z</dcterms:created>
  <dcterms:modified xsi:type="dcterms:W3CDTF">2021-08-28T12:14:42Z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