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4.png"/><Relationship Id="rId2" Type="http://schemas.openxmlformats.org/officeDocument/2006/relationships/image" Target="../media/image6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6.png"/><Relationship Id="rId2" Type="http://schemas.openxmlformats.org/officeDocument/2006/relationships/image" Target="../media/image6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002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convergent infinite series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125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+…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𝑖𝑆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an expression for C and S</a:t>
                </a:r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002471"/>
              </a:xfrm>
              <a:prstGeom prst="rect">
                <a:avLst/>
              </a:prstGeom>
              <a:blipFill>
                <a:blip r:embed="rId2"/>
                <a:stretch>
                  <a:fillRect l="-800" t="-912" b="-3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002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convergent infinite series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+…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𝑖𝑆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an expression for C and 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002471"/>
              </a:xfrm>
              <a:prstGeom prst="rect">
                <a:avLst/>
              </a:prstGeom>
              <a:blipFill>
                <a:blip r:embed="rId3"/>
                <a:stretch>
                  <a:fillRect l="-667" t="-915" b="-3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2386591"/>
                <a:ext cx="4572001" cy="2048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𝑖𝑆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den>
                    </m:f>
                  </m:oMath>
                </a14:m>
                <a:endParaRPr lang="en-GB" sz="2000" b="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2000" b="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9−3</m:t>
                        </m:r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10−6</m:t>
                        </m:r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10−6</m:t>
                        </m:r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386591"/>
                <a:ext cx="4572001" cy="2048061"/>
              </a:xfrm>
              <a:prstGeom prst="rect">
                <a:avLst/>
              </a:prstGeom>
              <a:blipFill>
                <a:blip r:embed="rId4"/>
                <a:stretch>
                  <a:fillRect l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13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11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convergent infinite series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+…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considering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𝑖𝑆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9+3</m:t>
                        </m:r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10+6</m:t>
                        </m:r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and write down the corresponding expression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117503"/>
              </a:xfrm>
              <a:prstGeom prst="rect">
                <a:avLst/>
              </a:prstGeom>
              <a:blipFill>
                <a:blip r:embed="rId2"/>
                <a:stretch>
                  <a:fillRect l="-800" t="-862" r="-1467" b="-2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11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convergent infinite series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+…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considering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4+2</m:t>
                        </m:r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5+4</m:t>
                        </m:r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write down the corresponding expression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117503"/>
              </a:xfrm>
              <a:prstGeom prst="rect">
                <a:avLst/>
              </a:prstGeom>
              <a:blipFill>
                <a:blip r:embed="rId3"/>
                <a:stretch>
                  <a:fillRect l="-667" t="-865" b="-2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2588096"/>
                <a:ext cx="4572001" cy="9861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5+4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588096"/>
                <a:ext cx="4572001" cy="986104"/>
              </a:xfrm>
              <a:prstGeom prst="rect">
                <a:avLst/>
              </a:prstGeom>
              <a:blipFill>
                <a:blip r:embed="rId4"/>
                <a:stretch>
                  <a:fillRect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66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9906</TotalTime>
  <Words>528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545</cp:revision>
  <dcterms:created xsi:type="dcterms:W3CDTF">2020-05-18T02:11:06Z</dcterms:created>
  <dcterms:modified xsi:type="dcterms:W3CDTF">2021-08-29T19:11:50Z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