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106" d="100"/>
          <a:sy n="10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2240B-DF40-4AE8-A87C-450D162C533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6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2240B-DF40-4AE8-A87C-450D162C533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577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2240B-DF40-4AE8-A87C-450D162C533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22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12.png"/><Relationship Id="rId18" Type="http://schemas.openxmlformats.org/officeDocument/2006/relationships/image" Target="../media/image440.png"/><Relationship Id="rId3" Type="http://schemas.openxmlformats.org/officeDocument/2006/relationships/image" Target="../media/image395.png"/><Relationship Id="rId21" Type="http://schemas.openxmlformats.org/officeDocument/2006/relationships/image" Target="../media/image443.png"/><Relationship Id="rId7" Type="http://schemas.openxmlformats.org/officeDocument/2006/relationships/image" Target="../media/image394.png"/><Relationship Id="rId12" Type="http://schemas.openxmlformats.org/officeDocument/2006/relationships/image" Target="../media/image411.png"/><Relationship Id="rId17" Type="http://schemas.openxmlformats.org/officeDocument/2006/relationships/image" Target="../media/image43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80.png"/><Relationship Id="rId20" Type="http://schemas.openxmlformats.org/officeDocument/2006/relationships/image" Target="../media/image442.png"/><Relationship Id="rId1" Type="http://schemas.openxmlformats.org/officeDocument/2006/relationships/tags" Target="../tags/tag9.xml"/><Relationship Id="rId6" Type="http://schemas.openxmlformats.org/officeDocument/2006/relationships/image" Target="../media/image393.png"/><Relationship Id="rId11" Type="http://schemas.openxmlformats.org/officeDocument/2006/relationships/image" Target="../media/image401.png"/><Relationship Id="rId5" Type="http://schemas.openxmlformats.org/officeDocument/2006/relationships/image" Target="../media/image380.png"/><Relationship Id="rId15" Type="http://schemas.openxmlformats.org/officeDocument/2006/relationships/image" Target="../media/image438.png"/><Relationship Id="rId10" Type="http://schemas.openxmlformats.org/officeDocument/2006/relationships/image" Target="../media/image400.png"/><Relationship Id="rId19" Type="http://schemas.openxmlformats.org/officeDocument/2006/relationships/image" Target="../media/image441.png"/><Relationship Id="rId4" Type="http://schemas.openxmlformats.org/officeDocument/2006/relationships/image" Target="../media/image379.png"/><Relationship Id="rId9" Type="http://schemas.openxmlformats.org/officeDocument/2006/relationships/image" Target="../media/image399.png"/><Relationship Id="rId14" Type="http://schemas.openxmlformats.org/officeDocument/2006/relationships/image" Target="../media/image437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2.png"/><Relationship Id="rId18" Type="http://schemas.openxmlformats.org/officeDocument/2006/relationships/image" Target="../media/image448.png"/><Relationship Id="rId7" Type="http://schemas.openxmlformats.org/officeDocument/2006/relationships/image" Target="../media/image394.png"/><Relationship Id="rId17" Type="http://schemas.openxmlformats.org/officeDocument/2006/relationships/image" Target="../media/image4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6.png"/><Relationship Id="rId1" Type="http://schemas.openxmlformats.org/officeDocument/2006/relationships/tags" Target="../tags/tag10.xml"/><Relationship Id="rId6" Type="http://schemas.openxmlformats.org/officeDocument/2006/relationships/image" Target="../media/image393.png"/><Relationship Id="rId5" Type="http://schemas.openxmlformats.org/officeDocument/2006/relationships/image" Target="../media/image380.png"/><Relationship Id="rId15" Type="http://schemas.openxmlformats.org/officeDocument/2006/relationships/image" Target="../media/image445.png"/><Relationship Id="rId19" Type="http://schemas.openxmlformats.org/officeDocument/2006/relationships/image" Target="../media/image449.png"/><Relationship Id="rId4" Type="http://schemas.openxmlformats.org/officeDocument/2006/relationships/image" Target="../media/image379.png"/><Relationship Id="rId14" Type="http://schemas.openxmlformats.org/officeDocument/2006/relationships/image" Target="../media/image444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2.png"/><Relationship Id="rId18" Type="http://schemas.openxmlformats.org/officeDocument/2006/relationships/image" Target="../media/image454.png"/><Relationship Id="rId7" Type="http://schemas.openxmlformats.org/officeDocument/2006/relationships/image" Target="../media/image394.png"/><Relationship Id="rId17" Type="http://schemas.openxmlformats.org/officeDocument/2006/relationships/image" Target="../media/image45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2.png"/><Relationship Id="rId20" Type="http://schemas.openxmlformats.org/officeDocument/2006/relationships/image" Target="../media/image456.png"/><Relationship Id="rId1" Type="http://schemas.openxmlformats.org/officeDocument/2006/relationships/tags" Target="../tags/tag11.xml"/><Relationship Id="rId6" Type="http://schemas.openxmlformats.org/officeDocument/2006/relationships/image" Target="../media/image393.png"/><Relationship Id="rId5" Type="http://schemas.openxmlformats.org/officeDocument/2006/relationships/image" Target="../media/image380.png"/><Relationship Id="rId15" Type="http://schemas.openxmlformats.org/officeDocument/2006/relationships/image" Target="../media/image451.png"/><Relationship Id="rId19" Type="http://schemas.openxmlformats.org/officeDocument/2006/relationships/image" Target="../media/image455.png"/><Relationship Id="rId4" Type="http://schemas.openxmlformats.org/officeDocument/2006/relationships/image" Target="../media/image379.png"/><Relationship Id="rId14" Type="http://schemas.openxmlformats.org/officeDocument/2006/relationships/image" Target="../media/image45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2.png"/><Relationship Id="rId3" Type="http://schemas.openxmlformats.org/officeDocument/2006/relationships/image" Target="../media/image457.png"/><Relationship Id="rId7" Type="http://schemas.openxmlformats.org/officeDocument/2006/relationships/image" Target="../media/image46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460.png"/><Relationship Id="rId5" Type="http://schemas.openxmlformats.org/officeDocument/2006/relationships/image" Target="../media/image459.png"/><Relationship Id="rId10" Type="http://schemas.openxmlformats.org/officeDocument/2006/relationships/image" Target="../media/image464.png"/><Relationship Id="rId4" Type="http://schemas.openxmlformats.org/officeDocument/2006/relationships/image" Target="../media/image458.png"/><Relationship Id="rId9" Type="http://schemas.openxmlformats.org/officeDocument/2006/relationships/image" Target="../media/image46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2.png"/><Relationship Id="rId13" Type="http://schemas.openxmlformats.org/officeDocument/2006/relationships/image" Target="../media/image469.png"/><Relationship Id="rId18" Type="http://schemas.openxmlformats.org/officeDocument/2006/relationships/image" Target="../media/image474.png"/><Relationship Id="rId3" Type="http://schemas.openxmlformats.org/officeDocument/2006/relationships/image" Target="../media/image4640.png"/><Relationship Id="rId21" Type="http://schemas.openxmlformats.org/officeDocument/2006/relationships/image" Target="../media/image477.png"/><Relationship Id="rId7" Type="http://schemas.openxmlformats.org/officeDocument/2006/relationships/image" Target="../media/image461.png"/><Relationship Id="rId12" Type="http://schemas.openxmlformats.org/officeDocument/2006/relationships/image" Target="../media/image468.png"/><Relationship Id="rId17" Type="http://schemas.openxmlformats.org/officeDocument/2006/relationships/image" Target="../media/image47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2.png"/><Relationship Id="rId20" Type="http://schemas.openxmlformats.org/officeDocument/2006/relationships/image" Target="../media/image476.png"/><Relationship Id="rId1" Type="http://schemas.openxmlformats.org/officeDocument/2006/relationships/tags" Target="../tags/tag13.xml"/><Relationship Id="rId6" Type="http://schemas.openxmlformats.org/officeDocument/2006/relationships/image" Target="../media/image460.png"/><Relationship Id="rId11" Type="http://schemas.openxmlformats.org/officeDocument/2006/relationships/image" Target="../media/image467.png"/><Relationship Id="rId5" Type="http://schemas.openxmlformats.org/officeDocument/2006/relationships/image" Target="../media/image459.png"/><Relationship Id="rId15" Type="http://schemas.openxmlformats.org/officeDocument/2006/relationships/image" Target="../media/image471.png"/><Relationship Id="rId10" Type="http://schemas.openxmlformats.org/officeDocument/2006/relationships/image" Target="../media/image466.png"/><Relationship Id="rId19" Type="http://schemas.openxmlformats.org/officeDocument/2006/relationships/image" Target="../media/image475.png"/><Relationship Id="rId4" Type="http://schemas.openxmlformats.org/officeDocument/2006/relationships/image" Target="../media/image458.png"/><Relationship Id="rId9" Type="http://schemas.openxmlformats.org/officeDocument/2006/relationships/image" Target="../media/image465.png"/><Relationship Id="rId14" Type="http://schemas.openxmlformats.org/officeDocument/2006/relationships/image" Target="../media/image47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2.png"/><Relationship Id="rId13" Type="http://schemas.openxmlformats.org/officeDocument/2006/relationships/image" Target="../media/image480.png"/><Relationship Id="rId3" Type="http://schemas.openxmlformats.org/officeDocument/2006/relationships/image" Target="../media/image4640.png"/><Relationship Id="rId7" Type="http://schemas.openxmlformats.org/officeDocument/2006/relationships/image" Target="../media/image461.png"/><Relationship Id="rId12" Type="http://schemas.openxmlformats.org/officeDocument/2006/relationships/image" Target="../media/image47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3.png"/><Relationship Id="rId1" Type="http://schemas.openxmlformats.org/officeDocument/2006/relationships/tags" Target="../tags/tag14.xml"/><Relationship Id="rId6" Type="http://schemas.openxmlformats.org/officeDocument/2006/relationships/image" Target="../media/image460.png"/><Relationship Id="rId11" Type="http://schemas.openxmlformats.org/officeDocument/2006/relationships/image" Target="../media/image473.png"/><Relationship Id="rId5" Type="http://schemas.openxmlformats.org/officeDocument/2006/relationships/image" Target="../media/image459.png"/><Relationship Id="rId15" Type="http://schemas.openxmlformats.org/officeDocument/2006/relationships/image" Target="../media/image482.png"/><Relationship Id="rId10" Type="http://schemas.openxmlformats.org/officeDocument/2006/relationships/image" Target="../media/image472.png"/><Relationship Id="rId4" Type="http://schemas.openxmlformats.org/officeDocument/2006/relationships/image" Target="../media/image458.png"/><Relationship Id="rId9" Type="http://schemas.openxmlformats.org/officeDocument/2006/relationships/image" Target="../media/image478.png"/><Relationship Id="rId14" Type="http://schemas.openxmlformats.org/officeDocument/2006/relationships/image" Target="../media/image48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1.png"/><Relationship Id="rId13" Type="http://schemas.openxmlformats.org/officeDocument/2006/relationships/image" Target="../media/image488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60.png"/><Relationship Id="rId12" Type="http://schemas.openxmlformats.org/officeDocument/2006/relationships/image" Target="../media/image48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459.png"/><Relationship Id="rId11" Type="http://schemas.openxmlformats.org/officeDocument/2006/relationships/image" Target="../media/image486.png"/><Relationship Id="rId5" Type="http://schemas.openxmlformats.org/officeDocument/2006/relationships/image" Target="../media/image458.png"/><Relationship Id="rId15" Type="http://schemas.openxmlformats.org/officeDocument/2006/relationships/image" Target="../media/image490.png"/><Relationship Id="rId10" Type="http://schemas.openxmlformats.org/officeDocument/2006/relationships/image" Target="../media/image485.png"/><Relationship Id="rId4" Type="http://schemas.openxmlformats.org/officeDocument/2006/relationships/image" Target="../media/image484.png"/><Relationship Id="rId9" Type="http://schemas.openxmlformats.org/officeDocument/2006/relationships/image" Target="../media/image462.png"/><Relationship Id="rId14" Type="http://schemas.openxmlformats.org/officeDocument/2006/relationships/image" Target="../media/image48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1.png"/><Relationship Id="rId13" Type="http://schemas.openxmlformats.org/officeDocument/2006/relationships/image" Target="../media/image494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60.png"/><Relationship Id="rId12" Type="http://schemas.openxmlformats.org/officeDocument/2006/relationships/image" Target="../media/image49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459.png"/><Relationship Id="rId11" Type="http://schemas.openxmlformats.org/officeDocument/2006/relationships/image" Target="../media/image492.png"/><Relationship Id="rId5" Type="http://schemas.openxmlformats.org/officeDocument/2006/relationships/image" Target="../media/image458.png"/><Relationship Id="rId15" Type="http://schemas.openxmlformats.org/officeDocument/2006/relationships/image" Target="../media/image496.png"/><Relationship Id="rId10" Type="http://schemas.openxmlformats.org/officeDocument/2006/relationships/image" Target="../media/image491.png"/><Relationship Id="rId4" Type="http://schemas.openxmlformats.org/officeDocument/2006/relationships/image" Target="../media/image484.png"/><Relationship Id="rId9" Type="http://schemas.openxmlformats.org/officeDocument/2006/relationships/image" Target="../media/image462.png"/><Relationship Id="rId14" Type="http://schemas.openxmlformats.org/officeDocument/2006/relationships/image" Target="../media/image49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1.png"/><Relationship Id="rId13" Type="http://schemas.openxmlformats.org/officeDocument/2006/relationships/image" Target="../media/image50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60.png"/><Relationship Id="rId12" Type="http://schemas.openxmlformats.org/officeDocument/2006/relationships/image" Target="../media/image49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image" Target="../media/image459.png"/><Relationship Id="rId11" Type="http://schemas.openxmlformats.org/officeDocument/2006/relationships/image" Target="../media/image498.png"/><Relationship Id="rId5" Type="http://schemas.openxmlformats.org/officeDocument/2006/relationships/image" Target="../media/image458.png"/><Relationship Id="rId10" Type="http://schemas.openxmlformats.org/officeDocument/2006/relationships/image" Target="../media/image497.png"/><Relationship Id="rId4" Type="http://schemas.openxmlformats.org/officeDocument/2006/relationships/image" Target="../media/image484.png"/><Relationship Id="rId9" Type="http://schemas.openxmlformats.org/officeDocument/2006/relationships/image" Target="../media/image46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6.png"/><Relationship Id="rId3" Type="http://schemas.openxmlformats.org/officeDocument/2006/relationships/image" Target="../media/image361.png"/><Relationship Id="rId7" Type="http://schemas.openxmlformats.org/officeDocument/2006/relationships/image" Target="../media/image365.png"/><Relationship Id="rId12" Type="http://schemas.openxmlformats.org/officeDocument/2006/relationships/image" Target="../media/image3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64.png"/><Relationship Id="rId11" Type="http://schemas.openxmlformats.org/officeDocument/2006/relationships/image" Target="../media/image369.png"/><Relationship Id="rId5" Type="http://schemas.openxmlformats.org/officeDocument/2006/relationships/image" Target="../media/image363.png"/><Relationship Id="rId10" Type="http://schemas.openxmlformats.org/officeDocument/2006/relationships/image" Target="../media/image368.png"/><Relationship Id="rId4" Type="http://schemas.openxmlformats.org/officeDocument/2006/relationships/image" Target="../media/image362.png"/><Relationship Id="rId9" Type="http://schemas.openxmlformats.org/officeDocument/2006/relationships/image" Target="../media/image36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6.png"/><Relationship Id="rId3" Type="http://schemas.openxmlformats.org/officeDocument/2006/relationships/image" Target="../media/image371.png"/><Relationship Id="rId7" Type="http://schemas.openxmlformats.org/officeDocument/2006/relationships/image" Target="../media/image375.png"/><Relationship Id="rId12" Type="http://schemas.openxmlformats.org/officeDocument/2006/relationships/image" Target="../media/image38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74.png"/><Relationship Id="rId11" Type="http://schemas.openxmlformats.org/officeDocument/2006/relationships/image" Target="../media/image379.png"/><Relationship Id="rId5" Type="http://schemas.openxmlformats.org/officeDocument/2006/relationships/image" Target="../media/image373.png"/><Relationship Id="rId10" Type="http://schemas.openxmlformats.org/officeDocument/2006/relationships/image" Target="../media/image378.png"/><Relationship Id="rId4" Type="http://schemas.openxmlformats.org/officeDocument/2006/relationships/image" Target="../media/image372.png"/><Relationship Id="rId9" Type="http://schemas.openxmlformats.org/officeDocument/2006/relationships/image" Target="../media/image37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4.png"/><Relationship Id="rId13" Type="http://schemas.openxmlformats.org/officeDocument/2006/relationships/image" Target="../media/image389.png"/><Relationship Id="rId18" Type="http://schemas.openxmlformats.org/officeDocument/2006/relationships/image" Target="../media/image394.png"/><Relationship Id="rId3" Type="http://schemas.openxmlformats.org/officeDocument/2006/relationships/image" Target="../media/image379.png"/><Relationship Id="rId7" Type="http://schemas.openxmlformats.org/officeDocument/2006/relationships/image" Target="../media/image383.png"/><Relationship Id="rId12" Type="http://schemas.openxmlformats.org/officeDocument/2006/relationships/image" Target="../media/image388.png"/><Relationship Id="rId17" Type="http://schemas.openxmlformats.org/officeDocument/2006/relationships/image" Target="../media/image39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2.png"/><Relationship Id="rId1" Type="http://schemas.openxmlformats.org/officeDocument/2006/relationships/tags" Target="../tags/tag3.xml"/><Relationship Id="rId6" Type="http://schemas.openxmlformats.org/officeDocument/2006/relationships/image" Target="../media/image382.png"/><Relationship Id="rId11" Type="http://schemas.openxmlformats.org/officeDocument/2006/relationships/image" Target="../media/image387.png"/><Relationship Id="rId5" Type="http://schemas.openxmlformats.org/officeDocument/2006/relationships/image" Target="../media/image381.png"/><Relationship Id="rId15" Type="http://schemas.openxmlformats.org/officeDocument/2006/relationships/image" Target="../media/image391.png"/><Relationship Id="rId10" Type="http://schemas.openxmlformats.org/officeDocument/2006/relationships/image" Target="../media/image386.png"/><Relationship Id="rId4" Type="http://schemas.openxmlformats.org/officeDocument/2006/relationships/image" Target="../media/image380.png"/><Relationship Id="rId9" Type="http://schemas.openxmlformats.org/officeDocument/2006/relationships/image" Target="../media/image385.png"/><Relationship Id="rId14" Type="http://schemas.openxmlformats.org/officeDocument/2006/relationships/image" Target="../media/image39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01.png"/><Relationship Id="rId18" Type="http://schemas.openxmlformats.org/officeDocument/2006/relationships/image" Target="../media/image406.png"/><Relationship Id="rId3" Type="http://schemas.openxmlformats.org/officeDocument/2006/relationships/image" Target="../media/image395.png"/><Relationship Id="rId21" Type="http://schemas.openxmlformats.org/officeDocument/2006/relationships/image" Target="../media/image409.png"/><Relationship Id="rId7" Type="http://schemas.openxmlformats.org/officeDocument/2006/relationships/image" Target="../media/image394.png"/><Relationship Id="rId12" Type="http://schemas.openxmlformats.org/officeDocument/2006/relationships/image" Target="../media/image400.png"/><Relationship Id="rId17" Type="http://schemas.openxmlformats.org/officeDocument/2006/relationships/image" Target="../media/image40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4.png"/><Relationship Id="rId20" Type="http://schemas.openxmlformats.org/officeDocument/2006/relationships/image" Target="../media/image408.png"/><Relationship Id="rId1" Type="http://schemas.openxmlformats.org/officeDocument/2006/relationships/tags" Target="../tags/tag4.xml"/><Relationship Id="rId6" Type="http://schemas.openxmlformats.org/officeDocument/2006/relationships/image" Target="../media/image393.png"/><Relationship Id="rId11" Type="http://schemas.openxmlformats.org/officeDocument/2006/relationships/image" Target="../media/image399.png"/><Relationship Id="rId5" Type="http://schemas.openxmlformats.org/officeDocument/2006/relationships/image" Target="../media/image380.png"/><Relationship Id="rId15" Type="http://schemas.openxmlformats.org/officeDocument/2006/relationships/image" Target="../media/image403.png"/><Relationship Id="rId23" Type="http://schemas.openxmlformats.org/officeDocument/2006/relationships/image" Target="../media/image412.png"/><Relationship Id="rId10" Type="http://schemas.openxmlformats.org/officeDocument/2006/relationships/image" Target="../media/image398.png"/><Relationship Id="rId19" Type="http://schemas.openxmlformats.org/officeDocument/2006/relationships/image" Target="../media/image407.png"/><Relationship Id="rId4" Type="http://schemas.openxmlformats.org/officeDocument/2006/relationships/image" Target="../media/image379.png"/><Relationship Id="rId9" Type="http://schemas.openxmlformats.org/officeDocument/2006/relationships/image" Target="../media/image397.png"/><Relationship Id="rId14" Type="http://schemas.openxmlformats.org/officeDocument/2006/relationships/image" Target="../media/image402.png"/><Relationship Id="rId22" Type="http://schemas.openxmlformats.org/officeDocument/2006/relationships/image" Target="../media/image4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01.png"/><Relationship Id="rId18" Type="http://schemas.openxmlformats.org/officeDocument/2006/relationships/image" Target="../media/image413.png"/><Relationship Id="rId3" Type="http://schemas.openxmlformats.org/officeDocument/2006/relationships/image" Target="../media/image395.png"/><Relationship Id="rId21" Type="http://schemas.openxmlformats.org/officeDocument/2006/relationships/image" Target="../media/image416.png"/><Relationship Id="rId7" Type="http://schemas.openxmlformats.org/officeDocument/2006/relationships/image" Target="../media/image394.png"/><Relationship Id="rId12" Type="http://schemas.openxmlformats.org/officeDocument/2006/relationships/image" Target="../media/image400.png"/><Relationship Id="rId17" Type="http://schemas.openxmlformats.org/officeDocument/2006/relationships/image" Target="../media/image41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1.png"/><Relationship Id="rId20" Type="http://schemas.openxmlformats.org/officeDocument/2006/relationships/image" Target="../media/image415.png"/><Relationship Id="rId1" Type="http://schemas.openxmlformats.org/officeDocument/2006/relationships/tags" Target="../tags/tag5.xml"/><Relationship Id="rId6" Type="http://schemas.openxmlformats.org/officeDocument/2006/relationships/image" Target="../media/image393.png"/><Relationship Id="rId11" Type="http://schemas.openxmlformats.org/officeDocument/2006/relationships/image" Target="../media/image399.png"/><Relationship Id="rId5" Type="http://schemas.openxmlformats.org/officeDocument/2006/relationships/image" Target="../media/image380.png"/><Relationship Id="rId15" Type="http://schemas.openxmlformats.org/officeDocument/2006/relationships/image" Target="../media/image403.png"/><Relationship Id="rId10" Type="http://schemas.openxmlformats.org/officeDocument/2006/relationships/image" Target="../media/image398.png"/><Relationship Id="rId19" Type="http://schemas.openxmlformats.org/officeDocument/2006/relationships/image" Target="../media/image414.png"/><Relationship Id="rId4" Type="http://schemas.openxmlformats.org/officeDocument/2006/relationships/image" Target="../media/image379.png"/><Relationship Id="rId9" Type="http://schemas.openxmlformats.org/officeDocument/2006/relationships/image" Target="../media/image397.png"/><Relationship Id="rId14" Type="http://schemas.openxmlformats.org/officeDocument/2006/relationships/image" Target="../media/image40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12.png"/><Relationship Id="rId18" Type="http://schemas.openxmlformats.org/officeDocument/2006/relationships/image" Target="../media/image421.png"/><Relationship Id="rId3" Type="http://schemas.openxmlformats.org/officeDocument/2006/relationships/image" Target="../media/image395.png"/><Relationship Id="rId7" Type="http://schemas.openxmlformats.org/officeDocument/2006/relationships/image" Target="../media/image394.png"/><Relationship Id="rId12" Type="http://schemas.openxmlformats.org/officeDocument/2006/relationships/image" Target="../media/image411.png"/><Relationship Id="rId17" Type="http://schemas.openxmlformats.org/officeDocument/2006/relationships/image" Target="../media/image42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9.png"/><Relationship Id="rId20" Type="http://schemas.openxmlformats.org/officeDocument/2006/relationships/image" Target="../media/image423.png"/><Relationship Id="rId1" Type="http://schemas.openxmlformats.org/officeDocument/2006/relationships/tags" Target="../tags/tag6.xml"/><Relationship Id="rId6" Type="http://schemas.openxmlformats.org/officeDocument/2006/relationships/image" Target="../media/image393.png"/><Relationship Id="rId11" Type="http://schemas.openxmlformats.org/officeDocument/2006/relationships/image" Target="../media/image401.png"/><Relationship Id="rId5" Type="http://schemas.openxmlformats.org/officeDocument/2006/relationships/image" Target="../media/image380.png"/><Relationship Id="rId15" Type="http://schemas.openxmlformats.org/officeDocument/2006/relationships/image" Target="../media/image418.png"/><Relationship Id="rId10" Type="http://schemas.openxmlformats.org/officeDocument/2006/relationships/image" Target="../media/image400.png"/><Relationship Id="rId19" Type="http://schemas.openxmlformats.org/officeDocument/2006/relationships/image" Target="../media/image422.png"/><Relationship Id="rId4" Type="http://schemas.openxmlformats.org/officeDocument/2006/relationships/image" Target="../media/image379.png"/><Relationship Id="rId9" Type="http://schemas.openxmlformats.org/officeDocument/2006/relationships/image" Target="../media/image399.png"/><Relationship Id="rId14" Type="http://schemas.openxmlformats.org/officeDocument/2006/relationships/image" Target="../media/image4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12.png"/><Relationship Id="rId18" Type="http://schemas.openxmlformats.org/officeDocument/2006/relationships/image" Target="../media/image426.png"/><Relationship Id="rId26" Type="http://schemas.openxmlformats.org/officeDocument/2006/relationships/image" Target="../media/image422.png"/><Relationship Id="rId3" Type="http://schemas.openxmlformats.org/officeDocument/2006/relationships/image" Target="../media/image395.png"/><Relationship Id="rId21" Type="http://schemas.openxmlformats.org/officeDocument/2006/relationships/image" Target="../media/image429.png"/><Relationship Id="rId7" Type="http://schemas.openxmlformats.org/officeDocument/2006/relationships/image" Target="../media/image394.png"/><Relationship Id="rId12" Type="http://schemas.openxmlformats.org/officeDocument/2006/relationships/image" Target="../media/image411.png"/><Relationship Id="rId17" Type="http://schemas.openxmlformats.org/officeDocument/2006/relationships/image" Target="../media/image425.png"/><Relationship Id="rId25" Type="http://schemas.openxmlformats.org/officeDocument/2006/relationships/image" Target="../media/image43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4.png"/><Relationship Id="rId20" Type="http://schemas.openxmlformats.org/officeDocument/2006/relationships/image" Target="../media/image428.png"/><Relationship Id="rId1" Type="http://schemas.openxmlformats.org/officeDocument/2006/relationships/tags" Target="../tags/tag7.xml"/><Relationship Id="rId6" Type="http://schemas.openxmlformats.org/officeDocument/2006/relationships/image" Target="../media/image393.png"/><Relationship Id="rId11" Type="http://schemas.openxmlformats.org/officeDocument/2006/relationships/image" Target="../media/image401.png"/><Relationship Id="rId24" Type="http://schemas.openxmlformats.org/officeDocument/2006/relationships/image" Target="../media/image432.png"/><Relationship Id="rId5" Type="http://schemas.openxmlformats.org/officeDocument/2006/relationships/image" Target="../media/image380.png"/><Relationship Id="rId15" Type="http://schemas.openxmlformats.org/officeDocument/2006/relationships/image" Target="../media/image423.png"/><Relationship Id="rId23" Type="http://schemas.openxmlformats.org/officeDocument/2006/relationships/image" Target="../media/image431.png"/><Relationship Id="rId10" Type="http://schemas.openxmlformats.org/officeDocument/2006/relationships/image" Target="../media/image400.png"/><Relationship Id="rId19" Type="http://schemas.openxmlformats.org/officeDocument/2006/relationships/image" Target="../media/image427.png"/><Relationship Id="rId4" Type="http://schemas.openxmlformats.org/officeDocument/2006/relationships/image" Target="../media/image379.png"/><Relationship Id="rId9" Type="http://schemas.openxmlformats.org/officeDocument/2006/relationships/image" Target="../media/image399.png"/><Relationship Id="rId14" Type="http://schemas.openxmlformats.org/officeDocument/2006/relationships/image" Target="../media/image417.png"/><Relationship Id="rId22" Type="http://schemas.openxmlformats.org/officeDocument/2006/relationships/image" Target="../media/image4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6.png"/><Relationship Id="rId13" Type="http://schemas.openxmlformats.org/officeDocument/2006/relationships/image" Target="../media/image412.png"/><Relationship Id="rId18" Type="http://schemas.openxmlformats.org/officeDocument/2006/relationships/image" Target="../media/image422.png"/><Relationship Id="rId3" Type="http://schemas.openxmlformats.org/officeDocument/2006/relationships/image" Target="../media/image395.png"/><Relationship Id="rId21" Type="http://schemas.openxmlformats.org/officeDocument/2006/relationships/image" Target="../media/image436.png"/><Relationship Id="rId7" Type="http://schemas.openxmlformats.org/officeDocument/2006/relationships/image" Target="../media/image394.png"/><Relationship Id="rId12" Type="http://schemas.openxmlformats.org/officeDocument/2006/relationships/image" Target="../media/image411.png"/><Relationship Id="rId17" Type="http://schemas.openxmlformats.org/officeDocument/2006/relationships/image" Target="../media/image42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4.png"/><Relationship Id="rId20" Type="http://schemas.openxmlformats.org/officeDocument/2006/relationships/image" Target="../media/image435.png"/><Relationship Id="rId1" Type="http://schemas.openxmlformats.org/officeDocument/2006/relationships/tags" Target="../tags/tag8.xml"/><Relationship Id="rId6" Type="http://schemas.openxmlformats.org/officeDocument/2006/relationships/image" Target="../media/image393.png"/><Relationship Id="rId11" Type="http://schemas.openxmlformats.org/officeDocument/2006/relationships/image" Target="../media/image401.png"/><Relationship Id="rId5" Type="http://schemas.openxmlformats.org/officeDocument/2006/relationships/image" Target="../media/image380.png"/><Relationship Id="rId15" Type="http://schemas.openxmlformats.org/officeDocument/2006/relationships/image" Target="../media/image423.png"/><Relationship Id="rId10" Type="http://schemas.openxmlformats.org/officeDocument/2006/relationships/image" Target="../media/image400.png"/><Relationship Id="rId19" Type="http://schemas.openxmlformats.org/officeDocument/2006/relationships/image" Target="../media/image434.png"/><Relationship Id="rId4" Type="http://schemas.openxmlformats.org/officeDocument/2006/relationships/image" Target="../media/image379.png"/><Relationship Id="rId9" Type="http://schemas.openxmlformats.org/officeDocument/2006/relationships/image" Target="../media/image399.png"/><Relationship Id="rId14" Type="http://schemas.openxmlformats.org/officeDocument/2006/relationships/image" Target="../media/image4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1E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804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8E1740C8-F7AF-46B5-AC15-BE1CB4434AE7}"/>
                  </a:ext>
                </a:extLst>
              </p:cNvPr>
              <p:cNvSpPr txBox="1"/>
              <p:nvPr/>
            </p:nvSpPr>
            <p:spPr>
              <a:xfrm>
                <a:off x="4143375" y="1423987"/>
                <a:ext cx="880818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8E1740C8-F7AF-46B5-AC15-BE1CB4434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375" y="1423987"/>
                <a:ext cx="880818" cy="690574"/>
              </a:xfrm>
              <a:prstGeom prst="rect">
                <a:avLst/>
              </a:prstGeom>
              <a:blipFill>
                <a:blip r:embed="rId14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82">
            <a:extLst>
              <a:ext uri="{FF2B5EF4-FFF2-40B4-BE49-F238E27FC236}">
                <a16:creationId xmlns:a16="http://schemas.microsoft.com/office/drawing/2014/main" id="{3C73AD07-F69F-4EF7-B8C2-D4159DC41A52}"/>
              </a:ext>
            </a:extLst>
          </p:cNvPr>
          <p:cNvSpPr/>
          <p:nvPr/>
        </p:nvSpPr>
        <p:spPr>
          <a:xfrm>
            <a:off x="6217428" y="19166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C670A3E-FDD1-494C-B8F9-AD22E81FB17D}"/>
                  </a:ext>
                </a:extLst>
              </p:cNvPr>
              <p:cNvSpPr txBox="1"/>
              <p:nvPr/>
            </p:nvSpPr>
            <p:spPr>
              <a:xfrm>
                <a:off x="6435848" y="1777938"/>
                <a:ext cx="2796929" cy="11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to check what you are ‘aiming’ for</a:t>
                </a:r>
              </a:p>
              <a:p>
                <a:pPr algn="ctr"/>
                <a:r>
                  <a:rPr lang="en-US" sz="105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to have no ‘e’ terms, as well as a cot term. So we need to replace e with trigonometry… Use Euler’s relation with </a:t>
                </a:r>
                <a14:m>
                  <m:oMath xmlns:m="http://schemas.openxmlformats.org/officeDocument/2006/math">
                    <m:r>
                      <a:rPr lang="en-US" sz="105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en-US" sz="105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f>
                      <m:fPr>
                        <m:ctrlPr>
                          <a:rPr lang="en-US" sz="105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05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05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05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den>
                    </m:f>
                  </m:oMath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C670A3E-FDD1-494C-B8F9-AD22E81FB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848" y="1777938"/>
                <a:ext cx="2796929" cy="111549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6C50BEE-FA25-43AC-92EC-216B9D063843}"/>
                  </a:ext>
                </a:extLst>
              </p:cNvPr>
              <p:cNvSpPr txBox="1"/>
              <p:nvPr/>
            </p:nvSpPr>
            <p:spPr>
              <a:xfrm>
                <a:off x="4124325" y="2347912"/>
                <a:ext cx="2176686" cy="734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𝑖𝑠𝑖𝑛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6C50BEE-FA25-43AC-92EC-216B9D063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325" y="2347912"/>
                <a:ext cx="2176686" cy="7343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82">
            <a:extLst>
              <a:ext uri="{FF2B5EF4-FFF2-40B4-BE49-F238E27FC236}">
                <a16:creationId xmlns:a16="http://schemas.microsoft.com/office/drawing/2014/main" id="{9684CA3C-E5B2-43E0-BAE1-F5BFAF952E5B}"/>
              </a:ext>
            </a:extLst>
          </p:cNvPr>
          <p:cNvSpPr/>
          <p:nvPr/>
        </p:nvSpPr>
        <p:spPr>
          <a:xfrm>
            <a:off x="6210030" y="281481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FB0FA4-8C4F-4CD8-BB85-4F0778A613F5}"/>
                  </a:ext>
                </a:extLst>
              </p:cNvPr>
              <p:cNvSpPr txBox="1"/>
              <p:nvPr/>
            </p:nvSpPr>
            <p:spPr>
              <a:xfrm>
                <a:off x="6755444" y="2869891"/>
                <a:ext cx="19357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Use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12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cos</m:t>
                    </m:r>
                    <m:r>
                      <a:rPr lang="el-GR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⁡(−</m:t>
                    </m:r>
                    <m:r>
                      <a:rPr lang="el-GR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)=−</m:t>
                    </m:r>
                    <m:r>
                      <m:rPr>
                        <m:sty m:val="p"/>
                      </m:rP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sin</m:t>
                    </m:r>
                    <m:r>
                      <a:rPr lang="el-GR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FB0FA4-8C4F-4CD8-BB85-4F0778A61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444" y="2869891"/>
                <a:ext cx="1935796" cy="461665"/>
              </a:xfrm>
              <a:prstGeom prst="rect">
                <a:avLst/>
              </a:prstGeom>
              <a:blipFill>
                <a:blip r:embed="rId17"/>
                <a:stretch>
                  <a:fillRect t="-1316"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D4435D1-4CCF-4128-8470-D659D9803AA9}"/>
              </a:ext>
            </a:extLst>
          </p:cNvPr>
          <p:cNvSpPr/>
          <p:nvPr/>
        </p:nvSpPr>
        <p:spPr>
          <a:xfrm>
            <a:off x="4509856" y="1402672"/>
            <a:ext cx="408373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1F86895-98AC-45EC-9186-52BA9B749AEC}"/>
              </a:ext>
            </a:extLst>
          </p:cNvPr>
          <p:cNvSpPr/>
          <p:nvPr/>
        </p:nvSpPr>
        <p:spPr>
          <a:xfrm>
            <a:off x="4493580" y="2362940"/>
            <a:ext cx="1703034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D4B1CFA-DA5A-4D1F-9E12-2C3D5015F802}"/>
              </a:ext>
            </a:extLst>
          </p:cNvPr>
          <p:cNvSpPr/>
          <p:nvPr/>
        </p:nvSpPr>
        <p:spPr>
          <a:xfrm>
            <a:off x="1201443" y="4722920"/>
            <a:ext cx="1772575" cy="29296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1F5D171-BCE8-4260-8DDA-78382A22868A}"/>
                  </a:ext>
                </a:extLst>
              </p:cNvPr>
              <p:cNvSpPr txBox="1"/>
              <p:nvPr/>
            </p:nvSpPr>
            <p:spPr>
              <a:xfrm>
                <a:off x="4125805" y="3237158"/>
                <a:ext cx="2137445" cy="734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𝑖𝑠𝑖𝑛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1F5D171-BCE8-4260-8DDA-78382A228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805" y="3237158"/>
                <a:ext cx="2137445" cy="734304"/>
              </a:xfrm>
              <a:prstGeom prst="rect">
                <a:avLst/>
              </a:prstGeom>
              <a:blipFill>
                <a:blip r:embed="rId18"/>
                <a:stretch>
                  <a:fillRect b="-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321013C-CC5B-4381-BCC3-2EAF833DA3BE}"/>
              </a:ext>
            </a:extLst>
          </p:cNvPr>
          <p:cNvSpPr txBox="1"/>
          <p:nvPr/>
        </p:nvSpPr>
        <p:spPr>
          <a:xfrm>
            <a:off x="6533503" y="3260507"/>
            <a:ext cx="2610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(this will make all the angles the same)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CE6A91AA-AB26-4846-B572-553E2ED7B824}"/>
                  </a:ext>
                </a:extLst>
              </p:cNvPr>
              <p:cNvSpPr txBox="1"/>
              <p:nvPr/>
            </p:nvSpPr>
            <p:spPr>
              <a:xfrm>
                <a:off x="4136162" y="4161916"/>
                <a:ext cx="1885068" cy="6756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CE6A91AA-AB26-4846-B572-553E2ED7B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62" y="4161916"/>
                <a:ext cx="1885068" cy="67569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82">
            <a:extLst>
              <a:ext uri="{FF2B5EF4-FFF2-40B4-BE49-F238E27FC236}">
                <a16:creationId xmlns:a16="http://schemas.microsoft.com/office/drawing/2014/main" id="{107B06FA-28B4-451B-846E-ACEFFE0686B2}"/>
              </a:ext>
            </a:extLst>
          </p:cNvPr>
          <p:cNvSpPr/>
          <p:nvPr/>
        </p:nvSpPr>
        <p:spPr>
          <a:xfrm>
            <a:off x="6122733" y="3659670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BC176BE3-CA03-4739-BE41-32E04825BF09}"/>
                  </a:ext>
                </a:extLst>
              </p:cNvPr>
              <p:cNvSpPr txBox="1"/>
              <p:nvPr/>
            </p:nvSpPr>
            <p:spPr>
              <a:xfrm>
                <a:off x="6515747" y="3757658"/>
                <a:ext cx="23885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Expand the bracket on the numerator (this will give a </a:t>
                </a:r>
                <a14:m>
                  <m:oMath xmlns:m="http://schemas.openxmlformats.org/officeDocument/2006/math"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which </a:t>
                </a:r>
                <a:r>
                  <a:rPr lang="en-GB" sz="120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equals +1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BC176BE3-CA03-4739-BE41-32E04825BF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747" y="3757658"/>
                <a:ext cx="2388555" cy="646331"/>
              </a:xfrm>
              <a:prstGeom prst="rect">
                <a:avLst/>
              </a:prstGeom>
              <a:blipFill>
                <a:blip r:embed="rId20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1369E295-1CFF-4036-B36B-92D317B4B988}"/>
                  </a:ext>
                </a:extLst>
              </p:cNvPr>
              <p:cNvSpPr txBox="1"/>
              <p:nvPr/>
            </p:nvSpPr>
            <p:spPr>
              <a:xfrm>
                <a:off x="4155397" y="5148817"/>
                <a:ext cx="1260025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1369E295-1CFF-4036-B36B-92D317B4B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397" y="5148817"/>
                <a:ext cx="1260025" cy="367473"/>
              </a:xfrm>
              <a:prstGeom prst="rect">
                <a:avLst/>
              </a:prstGeom>
              <a:blipFill>
                <a:blip r:embed="rId21"/>
                <a:stretch>
                  <a:fillRect l="-1456" r="-2913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82">
            <a:extLst>
              <a:ext uri="{FF2B5EF4-FFF2-40B4-BE49-F238E27FC236}">
                <a16:creationId xmlns:a16="http://schemas.microsoft.com/office/drawing/2014/main" id="{8C4011C8-B93D-4E4B-8860-1EF900C7AB0C}"/>
              </a:ext>
            </a:extLst>
          </p:cNvPr>
          <p:cNvSpPr/>
          <p:nvPr/>
        </p:nvSpPr>
        <p:spPr>
          <a:xfrm>
            <a:off x="5982170" y="4504529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B38AA55-12FD-4E25-A788-94AE91F4E12B}"/>
              </a:ext>
            </a:extLst>
          </p:cNvPr>
          <p:cNvSpPr txBox="1"/>
          <p:nvPr/>
        </p:nvSpPr>
        <p:spPr>
          <a:xfrm>
            <a:off x="6293806" y="4805223"/>
            <a:ext cx="879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5559843-97D1-406F-88B8-7E1F96BD3490}"/>
              </a:ext>
            </a:extLst>
          </p:cNvPr>
          <p:cNvSpPr/>
          <p:nvPr/>
        </p:nvSpPr>
        <p:spPr>
          <a:xfrm>
            <a:off x="4805779" y="4521693"/>
            <a:ext cx="698376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EF5B2D9-DAFA-474D-AED8-452E8DB33288}"/>
              </a:ext>
            </a:extLst>
          </p:cNvPr>
          <p:cNvSpPr/>
          <p:nvPr/>
        </p:nvSpPr>
        <p:spPr>
          <a:xfrm>
            <a:off x="5277775" y="4150311"/>
            <a:ext cx="698376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A446808-5492-4C29-99B1-61B3B83C5B96}"/>
              </a:ext>
            </a:extLst>
          </p:cNvPr>
          <p:cNvSpPr/>
          <p:nvPr/>
        </p:nvSpPr>
        <p:spPr>
          <a:xfrm>
            <a:off x="4338221" y="4134036"/>
            <a:ext cx="810827" cy="3728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24CCB5CB-C821-4B44-892D-FB6B794E7D63}"/>
              </a:ext>
            </a:extLst>
          </p:cNvPr>
          <p:cNvSpPr/>
          <p:nvPr/>
        </p:nvSpPr>
        <p:spPr>
          <a:xfrm>
            <a:off x="4132554" y="5097262"/>
            <a:ext cx="1389358" cy="48679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6F5FE26-660F-43B1-ADAC-498A5039929F}"/>
              </a:ext>
            </a:extLst>
          </p:cNvPr>
          <p:cNvSpPr/>
          <p:nvPr/>
        </p:nvSpPr>
        <p:spPr>
          <a:xfrm>
            <a:off x="2305233" y="3420862"/>
            <a:ext cx="1245835" cy="48679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718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34" grpId="0"/>
      <p:bldP spid="19" grpId="0" animBg="1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/>
      <p:bldP spid="25" grpId="0"/>
      <p:bldP spid="26" grpId="0"/>
      <p:bldP spid="27" grpId="0" animBg="1"/>
      <p:bldP spid="28" grpId="0"/>
      <p:bldP spid="29" grpId="0"/>
      <p:bldP spid="30" grpId="0" animBg="1"/>
      <p:bldP spid="31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9" grpId="0" animBg="1"/>
      <p:bldP spid="39" grpId="1" animBg="1"/>
      <p:bldP spid="39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You can also use patterns where you separate the real and imaginary parts of a geometric series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64CCB2B-A770-40D4-AD3F-8B03ED329436}"/>
                  </a:ext>
                </a:extLst>
              </p:cNvPr>
              <p:cNvSpPr txBox="1"/>
              <p:nvPr/>
            </p:nvSpPr>
            <p:spPr>
              <a:xfrm>
                <a:off x="3817398" y="1984159"/>
                <a:ext cx="2657843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64CCB2B-A770-40D4-AD3F-8B03ED329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398" y="1984159"/>
                <a:ext cx="2657843" cy="289118"/>
              </a:xfrm>
              <a:prstGeom prst="rect">
                <a:avLst/>
              </a:prstGeom>
              <a:blipFill>
                <a:blip r:embed="rId14"/>
                <a:stretch>
                  <a:fillRect l="-917" t="-4167" r="-688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CAFB97-643A-4605-B660-61599F7CC5D5}"/>
              </a:ext>
            </a:extLst>
          </p:cNvPr>
          <p:cNvSpPr txBox="1"/>
          <p:nvPr/>
        </p:nvSpPr>
        <p:spPr>
          <a:xfrm>
            <a:off x="3737498" y="1624613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The series: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F7134916-039D-4846-BA6E-90A5EAE4FDFD}"/>
                  </a:ext>
                </a:extLst>
              </p:cNvPr>
              <p:cNvSpPr txBox="1"/>
              <p:nvPr/>
            </p:nvSpPr>
            <p:spPr>
              <a:xfrm>
                <a:off x="3756734" y="2309673"/>
                <a:ext cx="5067670" cy="532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is geometric with first term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common ratio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terms.</a:t>
                </a: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F7134916-039D-4846-BA6E-90A5EAE4F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734" y="2309673"/>
                <a:ext cx="5067670" cy="532646"/>
              </a:xfrm>
              <a:prstGeom prst="rect">
                <a:avLst/>
              </a:prstGeom>
              <a:blipFill>
                <a:blip r:embed="rId15"/>
                <a:stretch>
                  <a:fillRect l="-361" t="-1149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7D5F221-9300-4A82-8F87-32493E326C5D}"/>
                  </a:ext>
                </a:extLst>
              </p:cNvPr>
              <p:cNvSpPr txBox="1"/>
              <p:nvPr/>
            </p:nvSpPr>
            <p:spPr>
              <a:xfrm>
                <a:off x="3818878" y="3046521"/>
                <a:ext cx="1429046" cy="4762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7D5F221-9300-4A82-8F87-32493E326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78" y="3046521"/>
                <a:ext cx="1429046" cy="47628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B2A01A1-AB0F-4634-B262-0BD95D55EC30}"/>
                  </a:ext>
                </a:extLst>
              </p:cNvPr>
              <p:cNvSpPr txBox="1"/>
              <p:nvPr/>
            </p:nvSpPr>
            <p:spPr>
              <a:xfrm>
                <a:off x="3891379" y="3749337"/>
                <a:ext cx="1712264" cy="51283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B2A01A1-AB0F-4634-B262-0BD95D55E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379" y="3749337"/>
                <a:ext cx="1712264" cy="51283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82">
            <a:extLst>
              <a:ext uri="{FF2B5EF4-FFF2-40B4-BE49-F238E27FC236}">
                <a16:creationId xmlns:a16="http://schemas.microsoft.com/office/drawing/2014/main" id="{E8326C19-005D-457A-A1C6-204FC9F8F2AB}"/>
              </a:ext>
            </a:extLst>
          </p:cNvPr>
          <p:cNvSpPr/>
          <p:nvPr/>
        </p:nvSpPr>
        <p:spPr>
          <a:xfrm>
            <a:off x="5547163" y="3359309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C91FFEDB-18F0-4776-8BDC-D02ABDE58EA2}"/>
                  </a:ext>
                </a:extLst>
              </p:cNvPr>
              <p:cNvSpPr txBox="1"/>
              <p:nvPr/>
            </p:nvSpPr>
            <p:spPr>
              <a:xfrm>
                <a:off x="5716755" y="3446940"/>
                <a:ext cx="1589566" cy="47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C91FFEDB-18F0-4776-8BDC-D02ABDE58E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755" y="3446940"/>
                <a:ext cx="1589566" cy="477951"/>
              </a:xfrm>
              <a:prstGeom prst="rect">
                <a:avLst/>
              </a:prstGeom>
              <a:blipFill>
                <a:blip r:embed="rId18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8F4D0F71-B1E8-4759-932C-E9B950CC8AB4}"/>
                  </a:ext>
                </a:extLst>
              </p:cNvPr>
              <p:cNvSpPr txBox="1"/>
              <p:nvPr/>
            </p:nvSpPr>
            <p:spPr>
              <a:xfrm>
                <a:off x="3910614" y="4532052"/>
                <a:ext cx="1712264" cy="51283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8F4D0F71-B1E8-4759-932C-E9B950CC8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614" y="4532052"/>
                <a:ext cx="1712264" cy="51283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82">
            <a:extLst>
              <a:ext uri="{FF2B5EF4-FFF2-40B4-BE49-F238E27FC236}">
                <a16:creationId xmlns:a16="http://schemas.microsoft.com/office/drawing/2014/main" id="{A358C1E1-D9EC-4590-8EBD-9F96E28652C5}"/>
              </a:ext>
            </a:extLst>
          </p:cNvPr>
          <p:cNvSpPr/>
          <p:nvPr/>
        </p:nvSpPr>
        <p:spPr>
          <a:xfrm>
            <a:off x="5557520" y="4115390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0925D99-1B8A-467D-B89E-8743AB30C3A7}"/>
              </a:ext>
            </a:extLst>
          </p:cNvPr>
          <p:cNvSpPr txBox="1"/>
          <p:nvPr/>
        </p:nvSpPr>
        <p:spPr>
          <a:xfrm>
            <a:off x="5824765" y="4194143"/>
            <a:ext cx="2156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Remember this can be written in this way as well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02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0" grpId="0"/>
      <p:bldP spid="42" grpId="0"/>
      <p:bldP spid="45" grpId="0"/>
      <p:bldP spid="46" grpId="0" animBg="1"/>
      <p:bldP spid="46" grpId="1" animBg="1"/>
      <p:bldP spid="49" grpId="0"/>
      <p:bldP spid="49" grpId="1"/>
      <p:bldP spid="54" grpId="0"/>
      <p:bldP spid="55" grpId="0" animBg="1"/>
      <p:bldP spid="55" grpId="1" animBg="1"/>
      <p:bldP spid="56" grpId="0"/>
      <p:bldP spid="5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You can also use patterns where you separate the real and imaginary parts of a geometric series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64CCB2B-A770-40D4-AD3F-8B03ED329436}"/>
                  </a:ext>
                </a:extLst>
              </p:cNvPr>
              <p:cNvSpPr txBox="1"/>
              <p:nvPr/>
            </p:nvSpPr>
            <p:spPr>
              <a:xfrm>
                <a:off x="588652" y="3448446"/>
                <a:ext cx="2362955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64CCB2B-A770-40D4-AD3F-8B03ED329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52" y="3448446"/>
                <a:ext cx="2362955" cy="257058"/>
              </a:xfrm>
              <a:prstGeom prst="rect">
                <a:avLst/>
              </a:prstGeom>
              <a:blipFill>
                <a:blip r:embed="rId14"/>
                <a:stretch>
                  <a:fillRect l="-775" t="-2381" r="-258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B2A01A1-AB0F-4634-B262-0BD95D55EC30}"/>
                  </a:ext>
                </a:extLst>
              </p:cNvPr>
              <p:cNvSpPr txBox="1"/>
              <p:nvPr/>
            </p:nvSpPr>
            <p:spPr>
              <a:xfrm>
                <a:off x="4302917" y="1611664"/>
                <a:ext cx="1712264" cy="51283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B2A01A1-AB0F-4634-B262-0BD95D55E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917" y="1611664"/>
                <a:ext cx="1712264" cy="51283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7913872-F6FB-4B55-A787-2B0ECED547C4}"/>
                  </a:ext>
                </a:extLst>
              </p:cNvPr>
              <p:cNvSpPr txBox="1"/>
              <p:nvPr/>
            </p:nvSpPr>
            <p:spPr>
              <a:xfrm>
                <a:off x="338920" y="3909191"/>
                <a:ext cx="709412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7913872-F6FB-4B55-A787-2B0ECED54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20" y="3909191"/>
                <a:ext cx="7094122" cy="246221"/>
              </a:xfrm>
              <a:prstGeom prst="rect">
                <a:avLst/>
              </a:prstGeom>
              <a:blipFill>
                <a:blip r:embed="rId16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FCEB214-8FF5-478E-9127-B0C105C5B6C6}"/>
                  </a:ext>
                </a:extLst>
              </p:cNvPr>
              <p:cNvSpPr txBox="1"/>
              <p:nvPr/>
            </p:nvSpPr>
            <p:spPr>
              <a:xfrm>
                <a:off x="6509486" y="1624044"/>
                <a:ext cx="1712264" cy="51283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FCEB214-8FF5-478E-9127-B0C105C5B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486" y="1624044"/>
                <a:ext cx="1712264" cy="51283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D90026F-45E8-494D-AE47-AFBEC22C7297}"/>
                  </a:ext>
                </a:extLst>
              </p:cNvPr>
              <p:cNvSpPr txBox="1"/>
              <p:nvPr/>
            </p:nvSpPr>
            <p:spPr>
              <a:xfrm>
                <a:off x="340399" y="4425575"/>
                <a:ext cx="67773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D90026F-45E8-494D-AE47-AFBEC22C7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99" y="4425575"/>
                <a:ext cx="6777305" cy="246221"/>
              </a:xfrm>
              <a:prstGeom prst="rect">
                <a:avLst/>
              </a:prstGeom>
              <a:blipFill>
                <a:blip r:embed="rId18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331522" y="5215687"/>
                <a:ext cx="4984250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22" y="5215687"/>
                <a:ext cx="4984250" cy="572273"/>
              </a:xfrm>
              <a:prstGeom prst="rect">
                <a:avLst/>
              </a:prstGeom>
              <a:blipFill>
                <a:blip r:embed="rId19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386267" y="5874114"/>
                <a:ext cx="4915961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67" y="5874114"/>
                <a:ext cx="4915961" cy="572273"/>
              </a:xfrm>
              <a:prstGeom prst="rect">
                <a:avLst/>
              </a:prstGeom>
              <a:blipFill>
                <a:blip r:embed="rId20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82">
            <a:extLst>
              <a:ext uri="{FF2B5EF4-FFF2-40B4-BE49-F238E27FC236}">
                <a16:creationId xmlns:a16="http://schemas.microsoft.com/office/drawing/2014/main" id="{65A91D67-47FD-49FD-B8CC-7EE559A48EDC}"/>
              </a:ext>
            </a:extLst>
          </p:cNvPr>
          <p:cNvSpPr/>
          <p:nvPr/>
        </p:nvSpPr>
        <p:spPr>
          <a:xfrm>
            <a:off x="7315298" y="3551068"/>
            <a:ext cx="275110" cy="4897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3B5E3B3-92EC-4205-B3C5-4522ECCB6845}"/>
              </a:ext>
            </a:extLst>
          </p:cNvPr>
          <p:cNvSpPr txBox="1"/>
          <p:nvPr/>
        </p:nvSpPr>
        <p:spPr>
          <a:xfrm>
            <a:off x="7520400" y="3519440"/>
            <a:ext cx="1721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Replacing each term using Euler’s relation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82">
            <a:extLst>
              <a:ext uri="{FF2B5EF4-FFF2-40B4-BE49-F238E27FC236}">
                <a16:creationId xmlns:a16="http://schemas.microsoft.com/office/drawing/2014/main" id="{3F91DF4C-AA96-497A-A5C5-0937543802DD}"/>
              </a:ext>
            </a:extLst>
          </p:cNvPr>
          <p:cNvSpPr/>
          <p:nvPr/>
        </p:nvSpPr>
        <p:spPr>
          <a:xfrm>
            <a:off x="7290144" y="4067453"/>
            <a:ext cx="275110" cy="4897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0E7E054-61B7-4618-8826-3E46233BBB09}"/>
              </a:ext>
            </a:extLst>
          </p:cNvPr>
          <p:cNvSpPr txBox="1"/>
          <p:nvPr/>
        </p:nvSpPr>
        <p:spPr>
          <a:xfrm>
            <a:off x="7422746" y="3998834"/>
            <a:ext cx="1721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Grouping real and imaginary parts separately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B0CA177-756A-4EF2-9776-04E9D0F6768B}"/>
              </a:ext>
            </a:extLst>
          </p:cNvPr>
          <p:cNvSpPr txBox="1"/>
          <p:nvPr/>
        </p:nvSpPr>
        <p:spPr>
          <a:xfrm>
            <a:off x="0" y="4877723"/>
            <a:ext cx="1633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Therefore: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E8A1787-3948-4CAF-9708-85057BE31792}"/>
              </a:ext>
            </a:extLst>
          </p:cNvPr>
          <p:cNvSpPr/>
          <p:nvPr/>
        </p:nvSpPr>
        <p:spPr>
          <a:xfrm>
            <a:off x="594804" y="4421080"/>
            <a:ext cx="3133817" cy="3018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F031B8-C041-44C3-8B4F-11E56C22C9E9}"/>
              </a:ext>
            </a:extLst>
          </p:cNvPr>
          <p:cNvSpPr/>
          <p:nvPr/>
        </p:nvSpPr>
        <p:spPr>
          <a:xfrm>
            <a:off x="3943165" y="4422560"/>
            <a:ext cx="3133817" cy="30184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C8C1384-8E75-4BA8-8DA6-96BAA83392AF}"/>
              </a:ext>
            </a:extLst>
          </p:cNvPr>
          <p:cNvSpPr/>
          <p:nvPr/>
        </p:nvSpPr>
        <p:spPr>
          <a:xfrm>
            <a:off x="4243526" y="1544715"/>
            <a:ext cx="1874667" cy="66730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A93EE40-D70C-4F2C-8689-8B16E1E5F64B}"/>
              </a:ext>
            </a:extLst>
          </p:cNvPr>
          <p:cNvSpPr/>
          <p:nvPr/>
        </p:nvSpPr>
        <p:spPr>
          <a:xfrm>
            <a:off x="347708" y="5193436"/>
            <a:ext cx="4952261" cy="62143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0DB014B-398A-4677-A84E-9C58135D5A44}"/>
              </a:ext>
            </a:extLst>
          </p:cNvPr>
          <p:cNvSpPr/>
          <p:nvPr/>
        </p:nvSpPr>
        <p:spPr>
          <a:xfrm>
            <a:off x="340310" y="5860741"/>
            <a:ext cx="4952261" cy="62143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6639CD3-45C6-45B6-AC89-FE53EA3CE0D7}"/>
              </a:ext>
            </a:extLst>
          </p:cNvPr>
          <p:cNvSpPr/>
          <p:nvPr/>
        </p:nvSpPr>
        <p:spPr>
          <a:xfrm>
            <a:off x="4245006" y="1555072"/>
            <a:ext cx="1874667" cy="667304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34BF056-1A72-4508-9AEC-61765E74D2BD}"/>
              </a:ext>
            </a:extLst>
          </p:cNvPr>
          <p:cNvSpPr txBox="1"/>
          <p:nvPr/>
        </p:nvSpPr>
        <p:spPr>
          <a:xfrm>
            <a:off x="1945224" y="4709047"/>
            <a:ext cx="496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Real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5077F9C-8808-4976-A14E-254C628A6936}"/>
              </a:ext>
            </a:extLst>
          </p:cNvPr>
          <p:cNvSpPr txBox="1"/>
          <p:nvPr/>
        </p:nvSpPr>
        <p:spPr>
          <a:xfrm>
            <a:off x="4945875" y="4700170"/>
            <a:ext cx="1037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Imaginary</a:t>
            </a:r>
            <a:endParaRPr lang="en-GB" sz="1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0896494-ECE2-4A63-ABEA-8251B7B85E6E}"/>
              </a:ext>
            </a:extLst>
          </p:cNvPr>
          <p:cNvSpPr txBox="1"/>
          <p:nvPr/>
        </p:nvSpPr>
        <p:spPr>
          <a:xfrm>
            <a:off x="6178857" y="5188441"/>
            <a:ext cx="2663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The sum of the sequence on the left side is the </a:t>
            </a:r>
            <a:r>
              <a:rPr lang="en-US" sz="1200" u="sng" dirty="0">
                <a:solidFill>
                  <a:srgbClr val="0000FF"/>
                </a:solidFill>
                <a:latin typeface="Comic Sans MS" pitchFamily="66" charset="0"/>
              </a:rPr>
              <a:t>real</a:t>
            </a: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 part of the formula on the right side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2B4DF94-0584-4306-AABE-402965BDDCC9}"/>
              </a:ext>
            </a:extLst>
          </p:cNvPr>
          <p:cNvSpPr txBox="1"/>
          <p:nvPr/>
        </p:nvSpPr>
        <p:spPr>
          <a:xfrm>
            <a:off x="6240999" y="5845389"/>
            <a:ext cx="2663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The sum of the sequence on the left side is the </a:t>
            </a:r>
            <a:r>
              <a:rPr lang="en-US" sz="1200" u="sng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imaginary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part of the formula on the right side</a:t>
            </a:r>
            <a:endParaRPr lang="en-GB" sz="1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B2D03ED0-5B06-4880-8652-6B9482B29071}"/>
              </a:ext>
            </a:extLst>
          </p:cNvPr>
          <p:cNvCxnSpPr/>
          <p:nvPr/>
        </p:nvCxnSpPr>
        <p:spPr>
          <a:xfrm flipH="1">
            <a:off x="5442011" y="5513033"/>
            <a:ext cx="887767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499EFFAE-5675-4234-8B65-42B3874C4C96}"/>
              </a:ext>
            </a:extLst>
          </p:cNvPr>
          <p:cNvCxnSpPr/>
          <p:nvPr/>
        </p:nvCxnSpPr>
        <p:spPr>
          <a:xfrm flipH="1">
            <a:off x="5443491" y="6171461"/>
            <a:ext cx="887767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3917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6" grpId="0"/>
      <p:bldP spid="27" grpId="0"/>
      <p:bldP spid="28" grpId="0" animBg="1"/>
      <p:bldP spid="29" grpId="0"/>
      <p:bldP spid="30" grpId="0" animBg="1"/>
      <p:bldP spid="31" grpId="0"/>
      <p:bldP spid="34" grpId="0"/>
      <p:bldP spid="5" grpId="0" animBg="1"/>
      <p:bldP spid="5" grpId="1" animBg="1"/>
      <p:bldP spid="5" grpId="2" animBg="1"/>
      <p:bldP spid="5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1" grpId="0"/>
      <p:bldP spid="41" grpId="1"/>
      <p:bldP spid="43" grpId="0"/>
      <p:bldP spid="43" grpId="1"/>
      <p:bldP spid="44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For this you will need to use one of the formulae for the sum of a complex series shown above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Either will work, but to make it easier, consider the denominator…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5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8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8">
                <a:extLst>
                  <a:ext uri="{FF2B5EF4-FFF2-40B4-BE49-F238E27FC236}">
                    <a16:creationId xmlns:a16="http://schemas.microsoft.com/office/drawing/2014/main" id="{296272C8-5253-4E8F-9B45-011B40FBCAA3}"/>
                  </a:ext>
                </a:extLst>
              </p:cNvPr>
              <p:cNvSpPr txBox="1"/>
              <p:nvPr/>
            </p:nvSpPr>
            <p:spPr>
              <a:xfrm>
                <a:off x="6835367" y="3835906"/>
                <a:ext cx="1932709" cy="439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28">
                <a:extLst>
                  <a:ext uri="{FF2B5EF4-FFF2-40B4-BE49-F238E27FC236}">
                    <a16:creationId xmlns:a16="http://schemas.microsoft.com/office/drawing/2014/main" id="{296272C8-5253-4E8F-9B45-011B40FBC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367" y="3835906"/>
                <a:ext cx="1932709" cy="439159"/>
              </a:xfrm>
              <a:prstGeom prst="rect">
                <a:avLst/>
              </a:prstGeom>
              <a:blipFill>
                <a:blip r:embed="rId9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D073295-BEF8-4CCB-833A-3533275127DB}"/>
              </a:ext>
            </a:extLst>
          </p:cNvPr>
          <p:cNvSpPr txBox="1"/>
          <p:nvPr/>
        </p:nvSpPr>
        <p:spPr>
          <a:xfrm>
            <a:off x="4065005" y="3667459"/>
            <a:ext cx="2806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denominator contains sine, which means we are probably going to use the formula to the right to replace it as in the previous example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97CF37DF-2627-4F56-8037-E4F73F645B40}"/>
              </a:ext>
            </a:extLst>
          </p:cNvPr>
          <p:cNvCxnSpPr>
            <a:cxnSpLocks/>
          </p:cNvCxnSpPr>
          <p:nvPr/>
        </p:nvCxnSpPr>
        <p:spPr>
          <a:xfrm flipH="1" flipV="1">
            <a:off x="2997576" y="3684233"/>
            <a:ext cx="995002" cy="3626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6FEFC0DC-D3DF-4429-BB1B-EBD4D5EEAFDB}"/>
              </a:ext>
            </a:extLst>
          </p:cNvPr>
          <p:cNvCxnSpPr>
            <a:cxnSpLocks/>
          </p:cNvCxnSpPr>
          <p:nvPr/>
        </p:nvCxnSpPr>
        <p:spPr>
          <a:xfrm flipH="1" flipV="1">
            <a:off x="7287409" y="4153505"/>
            <a:ext cx="263180" cy="9987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089AE38-286D-4789-81FF-B9AF770A57B3}"/>
              </a:ext>
            </a:extLst>
          </p:cNvPr>
          <p:cNvSpPr txBox="1"/>
          <p:nvPr/>
        </p:nvSpPr>
        <p:spPr>
          <a:xfrm>
            <a:off x="6183516" y="5188442"/>
            <a:ext cx="2806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power on the left needs to be higher than the power on the right, if it is written this way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E317D3E2-FE0A-4AFA-B7B0-D7118C68E295}"/>
              </a:ext>
            </a:extLst>
          </p:cNvPr>
          <p:cNvCxnSpPr>
            <a:cxnSpLocks/>
          </p:cNvCxnSpPr>
          <p:nvPr/>
        </p:nvCxnSpPr>
        <p:spPr>
          <a:xfrm flipV="1">
            <a:off x="7722606" y="4215370"/>
            <a:ext cx="88395" cy="9179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ADC45965-61EB-471E-9063-488E11B99ED1}"/>
              </a:ext>
            </a:extLst>
          </p:cNvPr>
          <p:cNvCxnSpPr>
            <a:cxnSpLocks/>
          </p:cNvCxnSpPr>
          <p:nvPr/>
        </p:nvCxnSpPr>
        <p:spPr>
          <a:xfrm flipV="1">
            <a:off x="8130012" y="1017989"/>
            <a:ext cx="376597" cy="910399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2405686-C0D2-4D00-9E6B-6CFFFB89FD90}"/>
              </a:ext>
            </a:extLst>
          </p:cNvPr>
          <p:cNvSpPr txBox="1"/>
          <p:nvPr/>
        </p:nvSpPr>
        <p:spPr>
          <a:xfrm>
            <a:off x="7007381" y="1929194"/>
            <a:ext cx="2064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So using this formula should lead to fewer steps!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EF79C069-AB42-462F-B724-2EB857113144}"/>
              </a:ext>
            </a:extLst>
          </p:cNvPr>
          <p:cNvCxnSpPr>
            <a:cxnSpLocks/>
          </p:cNvCxnSpPr>
          <p:nvPr/>
        </p:nvCxnSpPr>
        <p:spPr>
          <a:xfrm flipH="1">
            <a:off x="1764796" y="2299580"/>
            <a:ext cx="1811323" cy="4687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53279D3D-1AE3-4A68-AF7C-A587D1C3AD89}"/>
                  </a:ext>
                </a:extLst>
              </p:cNvPr>
              <p:cNvSpPr txBox="1"/>
              <p:nvPr/>
            </p:nvSpPr>
            <p:spPr>
              <a:xfrm>
                <a:off x="3495340" y="1967692"/>
                <a:ext cx="31007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restriction here is because if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was a multiple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the denominator of the result would be 0</a:t>
                </a: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53279D3D-1AE3-4A68-AF7C-A587D1C3A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340" y="1967692"/>
                <a:ext cx="3100768" cy="646331"/>
              </a:xfrm>
              <a:prstGeom prst="rect">
                <a:avLst/>
              </a:prstGeom>
              <a:blipFill>
                <a:blip r:embed="rId10"/>
                <a:stretch>
                  <a:fillRect t="-943" r="-39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DEB7E543-62B3-46C6-859F-C35FB861EE7D}"/>
              </a:ext>
            </a:extLst>
          </p:cNvPr>
          <p:cNvCxnSpPr>
            <a:cxnSpLocks/>
          </p:cNvCxnSpPr>
          <p:nvPr/>
        </p:nvCxnSpPr>
        <p:spPr>
          <a:xfrm flipH="1">
            <a:off x="3000274" y="2681056"/>
            <a:ext cx="1269885" cy="9853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6777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54" grpId="0"/>
      <p:bldP spid="57" grpId="0"/>
      <p:bldP spid="59" grpId="0"/>
      <p:bldP spid="5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5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8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67FE2B6-B816-483D-A1D3-529B575AE192}"/>
                  </a:ext>
                </a:extLst>
              </p:cNvPr>
              <p:cNvSpPr txBox="1"/>
              <p:nvPr/>
            </p:nvSpPr>
            <p:spPr>
              <a:xfrm>
                <a:off x="4014976" y="1528572"/>
                <a:ext cx="1497076" cy="448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67FE2B6-B816-483D-A1D3-529B575AE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976" y="1528572"/>
                <a:ext cx="1497076" cy="4486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70FCA70-2F01-4373-BA6F-549F84245C73}"/>
                  </a:ext>
                </a:extLst>
              </p:cNvPr>
              <p:cNvSpPr txBox="1"/>
              <p:nvPr/>
            </p:nvSpPr>
            <p:spPr>
              <a:xfrm>
                <a:off x="4257910" y="2178912"/>
                <a:ext cx="1471107" cy="586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70FCA70-2F01-4373-BA6F-549F84245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910" y="2178912"/>
                <a:ext cx="1471107" cy="5865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2462F61-C1C5-4936-82CD-0B656D3CEDD2}"/>
                  </a:ext>
                </a:extLst>
              </p:cNvPr>
              <p:cNvSpPr txBox="1"/>
              <p:nvPr/>
            </p:nvSpPr>
            <p:spPr>
              <a:xfrm>
                <a:off x="4256401" y="2974107"/>
                <a:ext cx="1256241" cy="448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2462F61-C1C5-4936-82CD-0B656D3CE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401" y="2974107"/>
                <a:ext cx="1256241" cy="448649"/>
              </a:xfrm>
              <a:prstGeom prst="rect">
                <a:avLst/>
              </a:prstGeom>
              <a:blipFill>
                <a:blip r:embed="rId11"/>
                <a:stretch>
                  <a:fillRect b="-137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1CF1E8F-C7E0-4E15-93E8-2E6721260775}"/>
                  </a:ext>
                </a:extLst>
              </p:cNvPr>
              <p:cNvSpPr txBox="1"/>
              <p:nvPr/>
            </p:nvSpPr>
            <p:spPr>
              <a:xfrm>
                <a:off x="4254892" y="3597289"/>
                <a:ext cx="1256241" cy="6547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1CF1E8F-C7E0-4E15-93E8-2E6721260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892" y="3597289"/>
                <a:ext cx="1256241" cy="6547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82">
            <a:extLst>
              <a:ext uri="{FF2B5EF4-FFF2-40B4-BE49-F238E27FC236}">
                <a16:creationId xmlns:a16="http://schemas.microsoft.com/office/drawing/2014/main" id="{25808081-CB6A-4432-B4C7-8E5B1ABCFBF3}"/>
              </a:ext>
            </a:extLst>
          </p:cNvPr>
          <p:cNvSpPr/>
          <p:nvPr/>
        </p:nvSpPr>
        <p:spPr>
          <a:xfrm>
            <a:off x="5729536" y="1797703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8986EBA-3E03-4C08-9332-E477143CE5A1}"/>
                  </a:ext>
                </a:extLst>
              </p:cNvPr>
              <p:cNvSpPr txBox="1"/>
              <p:nvPr/>
            </p:nvSpPr>
            <p:spPr>
              <a:xfrm>
                <a:off x="5987728" y="1985097"/>
                <a:ext cx="17620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 our question,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8986EBA-3E03-4C08-9332-E477143C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728" y="1985097"/>
                <a:ext cx="1762040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82">
            <a:extLst>
              <a:ext uri="{FF2B5EF4-FFF2-40B4-BE49-F238E27FC236}">
                <a16:creationId xmlns:a16="http://schemas.microsoft.com/office/drawing/2014/main" id="{4657F721-67F4-405B-B9EB-F22870A4FBCB}"/>
              </a:ext>
            </a:extLst>
          </p:cNvPr>
          <p:cNvSpPr/>
          <p:nvPr/>
        </p:nvSpPr>
        <p:spPr>
          <a:xfrm>
            <a:off x="5700866" y="2562130"/>
            <a:ext cx="247261" cy="67423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82">
            <a:extLst>
              <a:ext uri="{FF2B5EF4-FFF2-40B4-BE49-F238E27FC236}">
                <a16:creationId xmlns:a16="http://schemas.microsoft.com/office/drawing/2014/main" id="{775ED59C-F555-4CC0-A91E-A34698B43252}"/>
              </a:ext>
            </a:extLst>
          </p:cNvPr>
          <p:cNvSpPr/>
          <p:nvPr/>
        </p:nvSpPr>
        <p:spPr>
          <a:xfrm>
            <a:off x="5536395" y="3252293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538A5A0-FE35-4B86-AD46-99FDE5FE96EE}"/>
              </a:ext>
            </a:extLst>
          </p:cNvPr>
          <p:cNvSpPr txBox="1"/>
          <p:nvPr/>
        </p:nvSpPr>
        <p:spPr>
          <a:xfrm>
            <a:off x="5942461" y="2736535"/>
            <a:ext cx="820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F2BFCC7-10DF-493A-B681-E95A2A55ACA2}"/>
                  </a:ext>
                </a:extLst>
              </p:cNvPr>
              <p:cNvSpPr txBox="1"/>
              <p:nvPr/>
            </p:nvSpPr>
            <p:spPr>
              <a:xfrm>
                <a:off x="5758005" y="3234475"/>
                <a:ext cx="3494636" cy="725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the numerator and denominator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in order to create the pattern we need on the denominator 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F2BFCC7-10DF-493A-B681-E95A2A55A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005" y="3234475"/>
                <a:ext cx="3494636" cy="725455"/>
              </a:xfrm>
              <a:prstGeom prst="rect">
                <a:avLst/>
              </a:prstGeom>
              <a:blipFill>
                <a:blip r:embed="rId14"/>
                <a:stretch>
                  <a:fillRect t="-84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FBDBD6B-A9D6-4384-976C-3844EFBA0432}"/>
              </a:ext>
            </a:extLst>
          </p:cNvPr>
          <p:cNvSpPr/>
          <p:nvPr/>
        </p:nvSpPr>
        <p:spPr>
          <a:xfrm>
            <a:off x="4481465" y="3956364"/>
            <a:ext cx="977775" cy="3530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02FD773-D6FF-4719-ABA5-ED0C7A2684AE}"/>
                  </a:ext>
                </a:extLst>
              </p:cNvPr>
              <p:cNvSpPr txBox="1"/>
              <p:nvPr/>
            </p:nvSpPr>
            <p:spPr>
              <a:xfrm>
                <a:off x="4262436" y="4437752"/>
                <a:ext cx="1256241" cy="76790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02FD773-D6FF-4719-ABA5-ED0C7A268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436" y="4437752"/>
                <a:ext cx="1256241" cy="76790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82">
            <a:extLst>
              <a:ext uri="{FF2B5EF4-FFF2-40B4-BE49-F238E27FC236}">
                <a16:creationId xmlns:a16="http://schemas.microsoft.com/office/drawing/2014/main" id="{643410F5-6290-4A12-B0DF-05FBCD07F050}"/>
              </a:ext>
            </a:extLst>
          </p:cNvPr>
          <p:cNvSpPr/>
          <p:nvPr/>
        </p:nvSpPr>
        <p:spPr>
          <a:xfrm>
            <a:off x="5507726" y="4073946"/>
            <a:ext cx="267711" cy="69778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21713FC-70BC-4584-B852-CB2471ABFF8A}"/>
              </a:ext>
            </a:extLst>
          </p:cNvPr>
          <p:cNvSpPr txBox="1"/>
          <p:nvPr/>
        </p:nvSpPr>
        <p:spPr>
          <a:xfrm>
            <a:off x="5758005" y="4140783"/>
            <a:ext cx="2770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the denominator using the pattern to the left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8">
                <a:extLst>
                  <a:ext uri="{FF2B5EF4-FFF2-40B4-BE49-F238E27FC236}">
                    <a16:creationId xmlns:a16="http://schemas.microsoft.com/office/drawing/2014/main" id="{E289D2EE-0C50-45B6-AF19-D3BEB4611C9D}"/>
                  </a:ext>
                </a:extLst>
              </p:cNvPr>
              <p:cNvSpPr txBox="1"/>
              <p:nvPr/>
            </p:nvSpPr>
            <p:spPr>
              <a:xfrm>
                <a:off x="0" y="4313135"/>
                <a:ext cx="1932709" cy="439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28">
                <a:extLst>
                  <a:ext uri="{FF2B5EF4-FFF2-40B4-BE49-F238E27FC236}">
                    <a16:creationId xmlns:a16="http://schemas.microsoft.com/office/drawing/2014/main" id="{E289D2EE-0C50-45B6-AF19-D3BEB4611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13135"/>
                <a:ext cx="1932709" cy="43915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E73136BE-B9E6-4D0D-8D27-6915450856BD}"/>
                  </a:ext>
                </a:extLst>
              </p:cNvPr>
              <p:cNvSpPr txBox="1"/>
              <p:nvPr/>
            </p:nvSpPr>
            <p:spPr>
              <a:xfrm>
                <a:off x="304800" y="4960835"/>
                <a:ext cx="1763944" cy="2851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E73136BE-B9E6-4D0D-8D27-691545085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60835"/>
                <a:ext cx="1763944" cy="2851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8">
                <a:extLst>
                  <a:ext uri="{FF2B5EF4-FFF2-40B4-BE49-F238E27FC236}">
                    <a16:creationId xmlns:a16="http://schemas.microsoft.com/office/drawing/2014/main" id="{F34E29DB-FB4F-4A45-B8AB-96A040F16AB8}"/>
                  </a:ext>
                </a:extLst>
              </p:cNvPr>
              <p:cNvSpPr txBox="1"/>
              <p:nvPr/>
            </p:nvSpPr>
            <p:spPr>
              <a:xfrm>
                <a:off x="381000" y="5437085"/>
                <a:ext cx="1735539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28">
                <a:extLst>
                  <a:ext uri="{FF2B5EF4-FFF2-40B4-BE49-F238E27FC236}">
                    <a16:creationId xmlns:a16="http://schemas.microsoft.com/office/drawing/2014/main" id="{F34E29DB-FB4F-4A45-B8AB-96A040F16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37085"/>
                <a:ext cx="1735539" cy="50731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82">
            <a:extLst>
              <a:ext uri="{FF2B5EF4-FFF2-40B4-BE49-F238E27FC236}">
                <a16:creationId xmlns:a16="http://schemas.microsoft.com/office/drawing/2014/main" id="{4B9193C6-6537-4242-B139-1C6498308622}"/>
              </a:ext>
            </a:extLst>
          </p:cNvPr>
          <p:cNvSpPr/>
          <p:nvPr/>
        </p:nvSpPr>
        <p:spPr>
          <a:xfrm>
            <a:off x="1950228" y="4558071"/>
            <a:ext cx="297672" cy="56933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82">
            <a:extLst>
              <a:ext uri="{FF2B5EF4-FFF2-40B4-BE49-F238E27FC236}">
                <a16:creationId xmlns:a16="http://schemas.microsoft.com/office/drawing/2014/main" id="{F8A75F07-3E29-4FAF-9912-65736BA0C5B3}"/>
              </a:ext>
            </a:extLst>
          </p:cNvPr>
          <p:cNvSpPr/>
          <p:nvPr/>
        </p:nvSpPr>
        <p:spPr>
          <a:xfrm>
            <a:off x="1950228" y="5110521"/>
            <a:ext cx="297672" cy="56933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1292E0-590B-434F-8986-ADECD18489DC}"/>
              </a:ext>
            </a:extLst>
          </p:cNvPr>
          <p:cNvSpPr txBox="1"/>
          <p:nvPr/>
        </p:nvSpPr>
        <p:spPr>
          <a:xfrm>
            <a:off x="2324100" y="4670209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2i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5E39E434-15F1-443B-AFEA-B700C19B8202}"/>
                  </a:ext>
                </a:extLst>
              </p:cNvPr>
              <p:cNvSpPr txBox="1"/>
              <p:nvPr/>
            </p:nvSpPr>
            <p:spPr>
              <a:xfrm>
                <a:off x="2266950" y="5213134"/>
                <a:ext cx="1344727" cy="362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5E39E434-15F1-443B-AFEA-B700C19B8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950" y="5213134"/>
                <a:ext cx="1344727" cy="362150"/>
              </a:xfrm>
              <a:prstGeom prst="rect">
                <a:avLst/>
              </a:prstGeom>
              <a:blipFill>
                <a:blip r:embed="rId19"/>
                <a:stretch>
                  <a:fillRect l="-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CA7FC921-4B3A-4EBA-A412-9223F8CFA446}"/>
              </a:ext>
            </a:extLst>
          </p:cNvPr>
          <p:cNvSpPr/>
          <p:nvPr/>
        </p:nvSpPr>
        <p:spPr>
          <a:xfrm>
            <a:off x="487680" y="4971199"/>
            <a:ext cx="243841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F8C1512-5C06-48E1-B46A-0DB1DC31B5CE}"/>
              </a:ext>
            </a:extLst>
          </p:cNvPr>
          <p:cNvSpPr/>
          <p:nvPr/>
        </p:nvSpPr>
        <p:spPr>
          <a:xfrm>
            <a:off x="1028700" y="4963579"/>
            <a:ext cx="243841" cy="16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2F4E16D-B9B2-443E-88E0-B2BBC5715890}"/>
              </a:ext>
            </a:extLst>
          </p:cNvPr>
          <p:cNvSpPr/>
          <p:nvPr/>
        </p:nvSpPr>
        <p:spPr>
          <a:xfrm>
            <a:off x="1756411" y="5032159"/>
            <a:ext cx="209550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A5CBBE2-0A5A-422C-A8B1-D700C90789E6}"/>
              </a:ext>
            </a:extLst>
          </p:cNvPr>
          <p:cNvSpPr/>
          <p:nvPr/>
        </p:nvSpPr>
        <p:spPr>
          <a:xfrm>
            <a:off x="1766620" y="5513477"/>
            <a:ext cx="195345" cy="37241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54C12CE4-E3BE-4F54-852D-27312E214B95}"/>
              </a:ext>
            </a:extLst>
          </p:cNvPr>
          <p:cNvSpPr/>
          <p:nvPr/>
        </p:nvSpPr>
        <p:spPr>
          <a:xfrm>
            <a:off x="1013498" y="5499494"/>
            <a:ext cx="201930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00B4E26-18F4-4ED3-B60C-8F31AA52FBBA}"/>
              </a:ext>
            </a:extLst>
          </p:cNvPr>
          <p:cNvSpPr/>
          <p:nvPr/>
        </p:nvSpPr>
        <p:spPr>
          <a:xfrm>
            <a:off x="542316" y="5491874"/>
            <a:ext cx="201930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82">
            <a:extLst>
              <a:ext uri="{FF2B5EF4-FFF2-40B4-BE49-F238E27FC236}">
                <a16:creationId xmlns:a16="http://schemas.microsoft.com/office/drawing/2014/main" id="{F9A212B8-B04E-4F9B-8C99-601C6DBF443A}"/>
              </a:ext>
            </a:extLst>
          </p:cNvPr>
          <p:cNvSpPr/>
          <p:nvPr/>
        </p:nvSpPr>
        <p:spPr>
          <a:xfrm>
            <a:off x="6112886" y="4874414"/>
            <a:ext cx="287914" cy="816171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F4467817-0910-4482-BBEE-15F55D04DBA9}"/>
                  </a:ext>
                </a:extLst>
              </p:cNvPr>
              <p:cNvSpPr txBox="1"/>
              <p:nvPr/>
            </p:nvSpPr>
            <p:spPr>
              <a:xfrm>
                <a:off x="6361686" y="4913140"/>
                <a:ext cx="2400574" cy="654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To create a similar pattern on the numerator, ‘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itchFamily="66" charset="0"/>
                  </a:rPr>
                  <a:t>factorise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out’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bracket</a:t>
                </a: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F4467817-0910-4482-BBEE-15F55D04D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86" y="4913140"/>
                <a:ext cx="2400574" cy="654475"/>
              </a:xfrm>
              <a:prstGeom prst="rect">
                <a:avLst/>
              </a:prstGeom>
              <a:blipFill>
                <a:blip r:embed="rId20"/>
                <a:stretch>
                  <a:fillRect t="-935" r="-254" b="-6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C30E170-BA48-4AB6-B731-A5B4CDA72A66}"/>
                  </a:ext>
                </a:extLst>
              </p:cNvPr>
              <p:cNvSpPr txBox="1"/>
              <p:nvPr/>
            </p:nvSpPr>
            <p:spPr>
              <a:xfrm>
                <a:off x="4253558" y="5334396"/>
                <a:ext cx="1883272" cy="7516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C30E170-BA48-4AB6-B731-A5B4CDA72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558" y="5334396"/>
                <a:ext cx="1883272" cy="751681"/>
              </a:xfrm>
              <a:prstGeom prst="rect">
                <a:avLst/>
              </a:prstGeom>
              <a:blipFill>
                <a:blip r:embed="rId21"/>
                <a:stretch>
                  <a:fillRect b="-81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18352E7-B751-44DC-9DDD-395C7FA263B6}"/>
              </a:ext>
            </a:extLst>
          </p:cNvPr>
          <p:cNvSpPr/>
          <p:nvPr/>
        </p:nvSpPr>
        <p:spPr>
          <a:xfrm>
            <a:off x="4740398" y="4509855"/>
            <a:ext cx="719370" cy="29822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7CDF49A-656F-45C5-B253-0E73DEEDAC9A}"/>
              </a:ext>
            </a:extLst>
          </p:cNvPr>
          <p:cNvSpPr/>
          <p:nvPr/>
        </p:nvSpPr>
        <p:spPr>
          <a:xfrm>
            <a:off x="5043718" y="5399101"/>
            <a:ext cx="1037485" cy="29822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3C08841-C5CB-4C77-85F1-7321FFB2280C}"/>
              </a:ext>
            </a:extLst>
          </p:cNvPr>
          <p:cNvSpPr/>
          <p:nvPr/>
        </p:nvSpPr>
        <p:spPr>
          <a:xfrm>
            <a:off x="4707846" y="5400581"/>
            <a:ext cx="325793" cy="29822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918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 animBg="1"/>
      <p:bldP spid="25" grpId="0"/>
      <p:bldP spid="28" grpId="0" animBg="1"/>
      <p:bldP spid="29" grpId="0" animBg="1"/>
      <p:bldP spid="30" grpId="0"/>
      <p:bldP spid="31" grpId="0"/>
      <p:bldP spid="5" grpId="0" animBg="1"/>
      <p:bldP spid="5" grpId="1" animBg="1"/>
      <p:bldP spid="33" grpId="0"/>
      <p:bldP spid="34" grpId="0" animBg="1"/>
      <p:bldP spid="35" grpId="0"/>
      <p:bldP spid="36" grpId="0"/>
      <p:bldP spid="36" grpId="1"/>
      <p:bldP spid="37" grpId="0"/>
      <p:bldP spid="37" grpId="1"/>
      <p:bldP spid="38" grpId="0"/>
      <p:bldP spid="38" grpId="1"/>
      <p:bldP spid="39" grpId="0" animBg="1"/>
      <p:bldP spid="39" grpId="1" animBg="1"/>
      <p:bldP spid="41" grpId="0" animBg="1"/>
      <p:bldP spid="41" grpId="1" animBg="1"/>
      <p:bldP spid="43" grpId="0"/>
      <p:bldP spid="43" grpId="1"/>
      <p:bldP spid="44" grpId="0"/>
      <p:bldP spid="44" grpId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3" grpId="0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5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8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C30E170-BA48-4AB6-B731-A5B4CDA72A66}"/>
                  </a:ext>
                </a:extLst>
              </p:cNvPr>
              <p:cNvSpPr txBox="1"/>
              <p:nvPr/>
            </p:nvSpPr>
            <p:spPr>
              <a:xfrm>
                <a:off x="3818552" y="1490364"/>
                <a:ext cx="1883272" cy="7516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C30E170-BA48-4AB6-B731-A5B4CDA72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552" y="1490364"/>
                <a:ext cx="1883272" cy="7516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8">
                <a:extLst>
                  <a:ext uri="{FF2B5EF4-FFF2-40B4-BE49-F238E27FC236}">
                    <a16:creationId xmlns:a16="http://schemas.microsoft.com/office/drawing/2014/main" id="{E0B17CB2-0EA2-4AEC-9BE3-4A37447F36A2}"/>
                  </a:ext>
                </a:extLst>
              </p:cNvPr>
              <p:cNvSpPr txBox="1"/>
              <p:nvPr/>
            </p:nvSpPr>
            <p:spPr>
              <a:xfrm>
                <a:off x="0" y="4313135"/>
                <a:ext cx="1932709" cy="439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28">
                <a:extLst>
                  <a:ext uri="{FF2B5EF4-FFF2-40B4-BE49-F238E27FC236}">
                    <a16:creationId xmlns:a16="http://schemas.microsoft.com/office/drawing/2014/main" id="{E0B17CB2-0EA2-4AEC-9BE3-4A37447F3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13135"/>
                <a:ext cx="1932709" cy="4391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8">
                <a:extLst>
                  <a:ext uri="{FF2B5EF4-FFF2-40B4-BE49-F238E27FC236}">
                    <a16:creationId xmlns:a16="http://schemas.microsoft.com/office/drawing/2014/main" id="{AC4B0C28-72F4-4BD0-A17D-9E5C5C9BB69C}"/>
                  </a:ext>
                </a:extLst>
              </p:cNvPr>
              <p:cNvSpPr txBox="1"/>
              <p:nvPr/>
            </p:nvSpPr>
            <p:spPr>
              <a:xfrm>
                <a:off x="304800" y="4960835"/>
                <a:ext cx="1763944" cy="2851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28">
                <a:extLst>
                  <a:ext uri="{FF2B5EF4-FFF2-40B4-BE49-F238E27FC236}">
                    <a16:creationId xmlns:a16="http://schemas.microsoft.com/office/drawing/2014/main" id="{AC4B0C28-72F4-4BD0-A17D-9E5C5C9BB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60835"/>
                <a:ext cx="1763944" cy="2851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28">
                <a:extLst>
                  <a:ext uri="{FF2B5EF4-FFF2-40B4-BE49-F238E27FC236}">
                    <a16:creationId xmlns:a16="http://schemas.microsoft.com/office/drawing/2014/main" id="{CFEB7909-6FB4-40BF-8312-9898C7564190}"/>
                  </a:ext>
                </a:extLst>
              </p:cNvPr>
              <p:cNvSpPr txBox="1"/>
              <p:nvPr/>
            </p:nvSpPr>
            <p:spPr>
              <a:xfrm>
                <a:off x="381000" y="5437085"/>
                <a:ext cx="1875064" cy="2851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28">
                <a:extLst>
                  <a:ext uri="{FF2B5EF4-FFF2-40B4-BE49-F238E27FC236}">
                    <a16:creationId xmlns:a16="http://schemas.microsoft.com/office/drawing/2014/main" id="{CFEB7909-6FB4-40BF-8312-9898C7564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37085"/>
                <a:ext cx="1875064" cy="2851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82">
            <a:extLst>
              <a:ext uri="{FF2B5EF4-FFF2-40B4-BE49-F238E27FC236}">
                <a16:creationId xmlns:a16="http://schemas.microsoft.com/office/drawing/2014/main" id="{25605FF7-B9EA-4DC2-9158-AFA32E3F5021}"/>
              </a:ext>
            </a:extLst>
          </p:cNvPr>
          <p:cNvSpPr/>
          <p:nvPr/>
        </p:nvSpPr>
        <p:spPr>
          <a:xfrm>
            <a:off x="2065638" y="4545366"/>
            <a:ext cx="242556" cy="5021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82">
            <a:extLst>
              <a:ext uri="{FF2B5EF4-FFF2-40B4-BE49-F238E27FC236}">
                <a16:creationId xmlns:a16="http://schemas.microsoft.com/office/drawing/2014/main" id="{E4102295-B466-46AE-9A89-918EB48B3C36}"/>
              </a:ext>
            </a:extLst>
          </p:cNvPr>
          <p:cNvSpPr/>
          <p:nvPr/>
        </p:nvSpPr>
        <p:spPr>
          <a:xfrm>
            <a:off x="2065638" y="5078026"/>
            <a:ext cx="295822" cy="52193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EE77258-1EDA-4B48-A2D3-B5BC64634EE9}"/>
              </a:ext>
            </a:extLst>
          </p:cNvPr>
          <p:cNvSpPr txBox="1"/>
          <p:nvPr/>
        </p:nvSpPr>
        <p:spPr>
          <a:xfrm>
            <a:off x="2279712" y="4670209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2i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9C10C07-4819-4A93-AB2F-A0DC59E09E6F}"/>
                  </a:ext>
                </a:extLst>
              </p:cNvPr>
              <p:cNvSpPr txBox="1"/>
              <p:nvPr/>
            </p:nvSpPr>
            <p:spPr>
              <a:xfrm>
                <a:off x="2337971" y="5222012"/>
                <a:ext cx="13558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9C10C07-4819-4A93-AB2F-A0DC59E09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971" y="5222012"/>
                <a:ext cx="1355884" cy="276999"/>
              </a:xfrm>
              <a:prstGeom prst="rect">
                <a:avLst/>
              </a:prstGeom>
              <a:blipFill>
                <a:blip r:embed="rId13"/>
                <a:stretch>
                  <a:fillRect l="-450"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93240759-005F-4458-829D-5B72E391FE22}"/>
              </a:ext>
            </a:extLst>
          </p:cNvPr>
          <p:cNvSpPr/>
          <p:nvPr/>
        </p:nvSpPr>
        <p:spPr>
          <a:xfrm>
            <a:off x="487680" y="4971199"/>
            <a:ext cx="243841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8652EBD-097E-4587-996A-1C11C6EE9EEB}"/>
              </a:ext>
            </a:extLst>
          </p:cNvPr>
          <p:cNvSpPr/>
          <p:nvPr/>
        </p:nvSpPr>
        <p:spPr>
          <a:xfrm>
            <a:off x="1028700" y="4963579"/>
            <a:ext cx="243841" cy="16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AB1ECC5-30AD-4BF4-957C-77E38879CBE9}"/>
              </a:ext>
            </a:extLst>
          </p:cNvPr>
          <p:cNvSpPr/>
          <p:nvPr/>
        </p:nvSpPr>
        <p:spPr>
          <a:xfrm>
            <a:off x="1756411" y="5032159"/>
            <a:ext cx="209550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796125A-776D-4A4A-A721-6D19BF963623}"/>
              </a:ext>
            </a:extLst>
          </p:cNvPr>
          <p:cNvSpPr/>
          <p:nvPr/>
        </p:nvSpPr>
        <p:spPr>
          <a:xfrm>
            <a:off x="1890944" y="5495277"/>
            <a:ext cx="186431" cy="1775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C6C16F5B-D64F-40AB-8F30-8CC8E0FEBE5C}"/>
              </a:ext>
            </a:extLst>
          </p:cNvPr>
          <p:cNvSpPr/>
          <p:nvPr/>
        </p:nvSpPr>
        <p:spPr>
          <a:xfrm>
            <a:off x="1004619" y="5442012"/>
            <a:ext cx="300397" cy="1859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3B2E2494-AE4F-49DD-9AF1-CE1A706E306C}"/>
              </a:ext>
            </a:extLst>
          </p:cNvPr>
          <p:cNvSpPr/>
          <p:nvPr/>
        </p:nvSpPr>
        <p:spPr>
          <a:xfrm>
            <a:off x="560071" y="5442012"/>
            <a:ext cx="212286" cy="18717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E9C8D852-2F8C-44A6-AC52-2CDE9F9A4DFA}"/>
                  </a:ext>
                </a:extLst>
              </p:cNvPr>
              <p:cNvSpPr txBox="1"/>
              <p:nvPr/>
            </p:nvSpPr>
            <p:spPr>
              <a:xfrm>
                <a:off x="3802276" y="2441754"/>
                <a:ext cx="1453924" cy="7516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𝑖𝑠𝑖𝑛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E9C8D852-2F8C-44A6-AC52-2CDE9F9A4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276" y="2441754"/>
                <a:ext cx="1453924" cy="7516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205AB713-DC03-496E-ACE9-A60DE1F0E724}"/>
                  </a:ext>
                </a:extLst>
              </p:cNvPr>
              <p:cNvSpPr txBox="1"/>
              <p:nvPr/>
            </p:nvSpPr>
            <p:spPr>
              <a:xfrm>
                <a:off x="3794878" y="3410900"/>
                <a:ext cx="1137106" cy="7505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205AB713-DC03-496E-ACE9-A60DE1F0E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878" y="3410900"/>
                <a:ext cx="1137106" cy="7505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82">
            <a:extLst>
              <a:ext uri="{FF2B5EF4-FFF2-40B4-BE49-F238E27FC236}">
                <a16:creationId xmlns:a16="http://schemas.microsoft.com/office/drawing/2014/main" id="{06497BD2-661E-417F-A5D2-F6BB79DFFCCE}"/>
              </a:ext>
            </a:extLst>
          </p:cNvPr>
          <p:cNvSpPr/>
          <p:nvPr/>
        </p:nvSpPr>
        <p:spPr>
          <a:xfrm>
            <a:off x="5640759" y="1877602"/>
            <a:ext cx="262891" cy="86559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F83B9CD-F6F9-47D6-8EF1-D818EB9E21AC}"/>
              </a:ext>
            </a:extLst>
          </p:cNvPr>
          <p:cNvSpPr txBox="1"/>
          <p:nvPr/>
        </p:nvSpPr>
        <p:spPr>
          <a:xfrm>
            <a:off x="5921406" y="2064996"/>
            <a:ext cx="2104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Simplify/replace terms on the numerator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Arc 82">
            <a:extLst>
              <a:ext uri="{FF2B5EF4-FFF2-40B4-BE49-F238E27FC236}">
                <a16:creationId xmlns:a16="http://schemas.microsoft.com/office/drawing/2014/main" id="{B9ECA35E-C6C0-41B8-B6D7-99820BEEF579}"/>
              </a:ext>
            </a:extLst>
          </p:cNvPr>
          <p:cNvSpPr/>
          <p:nvPr/>
        </p:nvSpPr>
        <p:spPr>
          <a:xfrm>
            <a:off x="5224988" y="2828992"/>
            <a:ext cx="262891" cy="86559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043E4E2-DB7F-48B1-95A8-2062BC965C6D}"/>
                  </a:ext>
                </a:extLst>
              </p:cNvPr>
              <p:cNvSpPr txBox="1"/>
              <p:nvPr/>
            </p:nvSpPr>
            <p:spPr>
              <a:xfrm>
                <a:off x="5550024" y="3025265"/>
                <a:ext cx="1738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numerator and denominator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043E4E2-DB7F-48B1-95A8-2062BC965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024" y="3025265"/>
                <a:ext cx="1738543" cy="461665"/>
              </a:xfrm>
              <a:prstGeom prst="rect">
                <a:avLst/>
              </a:prstGeom>
              <a:blipFill>
                <a:blip r:embed="rId16"/>
                <a:stretch>
                  <a:fillRect r="-139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42DC5620-63CE-438D-9614-3E8D289C551B}"/>
              </a:ext>
            </a:extLst>
          </p:cNvPr>
          <p:cNvSpPr/>
          <p:nvPr/>
        </p:nvSpPr>
        <p:spPr>
          <a:xfrm>
            <a:off x="4010950" y="1455938"/>
            <a:ext cx="596562" cy="3943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A2C417F8-135D-4C51-A785-75045308E232}"/>
              </a:ext>
            </a:extLst>
          </p:cNvPr>
          <p:cNvSpPr/>
          <p:nvPr/>
        </p:nvSpPr>
        <p:spPr>
          <a:xfrm>
            <a:off x="3985797" y="2423603"/>
            <a:ext cx="373139" cy="36924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0416B034-883A-423E-84B8-D5DA69DBE8F0}"/>
              </a:ext>
            </a:extLst>
          </p:cNvPr>
          <p:cNvSpPr/>
          <p:nvPr/>
        </p:nvSpPr>
        <p:spPr>
          <a:xfrm>
            <a:off x="4598354" y="1606858"/>
            <a:ext cx="1047843" cy="24495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5439534E-A244-4A7B-9E86-971D47D77BE0}"/>
              </a:ext>
            </a:extLst>
          </p:cNvPr>
          <p:cNvSpPr/>
          <p:nvPr/>
        </p:nvSpPr>
        <p:spPr>
          <a:xfrm>
            <a:off x="4360139" y="2530136"/>
            <a:ext cx="851053" cy="28194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4D55CBE0-F0E2-43D8-999A-1117701D9560}"/>
              </a:ext>
            </a:extLst>
          </p:cNvPr>
          <p:cNvSpPr/>
          <p:nvPr/>
        </p:nvSpPr>
        <p:spPr>
          <a:xfrm>
            <a:off x="455444" y="5424256"/>
            <a:ext cx="1701830" cy="25679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661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5" grpId="1"/>
      <p:bldP spid="46" grpId="0"/>
      <p:bldP spid="46" grpId="1"/>
      <p:bldP spid="49" grpId="0"/>
      <p:bldP spid="49" grpId="1"/>
      <p:bldP spid="52" grpId="0" animBg="1"/>
      <p:bldP spid="52" grpId="1" animBg="1"/>
      <p:bldP spid="53" grpId="0" animBg="1"/>
      <p:bldP spid="53" grpId="1" animBg="1"/>
      <p:bldP spid="54" grpId="0"/>
      <p:bldP spid="54" grpId="1"/>
      <p:bldP spid="55" grpId="0"/>
      <p:bldP spid="55" grpId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4" grpId="0" animBg="1"/>
      <p:bldP spid="64" grpId="1" animBg="1"/>
      <p:bldP spid="69" grpId="0" animBg="1"/>
      <p:bldP spid="69" grpId="1" animBg="1"/>
      <p:bldP spid="70" grpId="0"/>
      <p:bldP spid="71" grpId="0"/>
      <p:bldP spid="72" grpId="0" animBg="1"/>
      <p:bldP spid="73" grpId="0"/>
      <p:bldP spid="74" grpId="0" animBg="1"/>
      <p:bldP spid="75" grpId="0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05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Let: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b) Use your answer to part a to 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, and find similar expressions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4"/>
                <a:stretch>
                  <a:fillRect t="-717" r="-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6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9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A0FA791-E4BD-4536-93D8-8EE2F859C844}"/>
                  </a:ext>
                </a:extLst>
              </p:cNvPr>
              <p:cNvSpPr txBox="1"/>
              <p:nvPr/>
            </p:nvSpPr>
            <p:spPr>
              <a:xfrm>
                <a:off x="3986075" y="1366808"/>
                <a:ext cx="1606857" cy="782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A0FA791-E4BD-4536-93D8-8EE2F859C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75" y="1366808"/>
                <a:ext cx="1606857" cy="782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D9D73ECE-122F-4679-8575-BCCC93E88A75}"/>
              </a:ext>
            </a:extLst>
          </p:cNvPr>
          <p:cNvCxnSpPr>
            <a:cxnSpLocks/>
          </p:cNvCxnSpPr>
          <p:nvPr/>
        </p:nvCxnSpPr>
        <p:spPr>
          <a:xfrm flipH="1">
            <a:off x="3478187" y="4243526"/>
            <a:ext cx="1191467" cy="3447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5B9A1C4-76B6-464F-8573-A116C26A0F01}"/>
                  </a:ext>
                </a:extLst>
              </p:cNvPr>
              <p:cNvSpPr txBox="1"/>
              <p:nvPr/>
            </p:nvSpPr>
            <p:spPr>
              <a:xfrm>
                <a:off x="4720457" y="3982924"/>
                <a:ext cx="27900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From this,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is 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itchFamily="66" charset="0"/>
                  </a:rPr>
                  <a:t>real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part of the sum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which we showed in part a)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5B9A1C4-76B6-464F-8573-A116C26A0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457" y="3982924"/>
                <a:ext cx="2790051" cy="461665"/>
              </a:xfrm>
              <a:prstGeom prst="rect">
                <a:avLst/>
              </a:prstGeom>
              <a:blipFill>
                <a:blip r:embed="rId1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12341B70-29A5-4D8E-9D64-AC0914986542}"/>
                  </a:ext>
                </a:extLst>
              </p:cNvPr>
              <p:cNvSpPr txBox="1"/>
              <p:nvPr/>
            </p:nvSpPr>
            <p:spPr>
              <a:xfrm>
                <a:off x="4023063" y="2300442"/>
                <a:ext cx="2937029" cy="9689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12341B70-29A5-4D8E-9D64-AC0914986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063" y="2300442"/>
                <a:ext cx="2937029" cy="9689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82">
            <a:extLst>
              <a:ext uri="{FF2B5EF4-FFF2-40B4-BE49-F238E27FC236}">
                <a16:creationId xmlns:a16="http://schemas.microsoft.com/office/drawing/2014/main" id="{583228D9-9595-4AA7-A91B-CD1CA41A8753}"/>
              </a:ext>
            </a:extLst>
          </p:cNvPr>
          <p:cNvSpPr/>
          <p:nvPr/>
        </p:nvSpPr>
        <p:spPr>
          <a:xfrm>
            <a:off x="6679447" y="1837678"/>
            <a:ext cx="307279" cy="1004041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B8E2E3-E96C-4EB1-A018-4EE691EAB47D}"/>
              </a:ext>
            </a:extLst>
          </p:cNvPr>
          <p:cNvSpPr txBox="1"/>
          <p:nvPr/>
        </p:nvSpPr>
        <p:spPr>
          <a:xfrm>
            <a:off x="6955393" y="2056119"/>
            <a:ext cx="2064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the exponential term using Euler’s relation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82">
            <a:extLst>
              <a:ext uri="{FF2B5EF4-FFF2-40B4-BE49-F238E27FC236}">
                <a16:creationId xmlns:a16="http://schemas.microsoft.com/office/drawing/2014/main" id="{E499A295-8132-429F-8DEB-8F2DEF7D02EE}"/>
              </a:ext>
            </a:extLst>
          </p:cNvPr>
          <p:cNvSpPr/>
          <p:nvPr/>
        </p:nvSpPr>
        <p:spPr>
          <a:xfrm>
            <a:off x="6680928" y="2886724"/>
            <a:ext cx="288044" cy="94843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51AAD3-4671-4656-8AAA-32AA827CD761}"/>
                  </a:ext>
                </a:extLst>
              </p:cNvPr>
              <p:cNvSpPr txBox="1"/>
              <p:nvPr/>
            </p:nvSpPr>
            <p:spPr>
              <a:xfrm>
                <a:off x="4147352" y="3445662"/>
                <a:ext cx="1321294" cy="7720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51AAD3-4671-4656-8AAA-32AA827CD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52" y="3445662"/>
                <a:ext cx="1321294" cy="77200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/>
              <p:nvPr/>
            </p:nvSpPr>
            <p:spPr>
              <a:xfrm>
                <a:off x="4139953" y="4468074"/>
                <a:ext cx="2003395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𝑐𝑜𝑠𝑒𝑐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3" y="4468074"/>
                <a:ext cx="2003395" cy="5073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82">
            <a:extLst>
              <a:ext uri="{FF2B5EF4-FFF2-40B4-BE49-F238E27FC236}">
                <a16:creationId xmlns:a16="http://schemas.microsoft.com/office/drawing/2014/main" id="{5191D787-78D6-4626-8538-4B98D623CB41}"/>
              </a:ext>
            </a:extLst>
          </p:cNvPr>
          <p:cNvSpPr/>
          <p:nvPr/>
        </p:nvSpPr>
        <p:spPr>
          <a:xfrm>
            <a:off x="5972193" y="3861785"/>
            <a:ext cx="295441" cy="8626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820D670C-8795-49E6-8035-3F82D8EBA261}"/>
              </a:ext>
            </a:extLst>
          </p:cNvPr>
          <p:cNvSpPr/>
          <p:nvPr/>
        </p:nvSpPr>
        <p:spPr>
          <a:xfrm>
            <a:off x="4696008" y="1438183"/>
            <a:ext cx="328753" cy="30710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8B2D3157-903C-48E4-B5E4-4FBEF4EC35F9}"/>
              </a:ext>
            </a:extLst>
          </p:cNvPr>
          <p:cNvSpPr/>
          <p:nvPr/>
        </p:nvSpPr>
        <p:spPr>
          <a:xfrm>
            <a:off x="4697487" y="2407329"/>
            <a:ext cx="1481371" cy="4335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E7416E1A-E9E3-467F-9D3B-B6F27B35B9F7}"/>
              </a:ext>
            </a:extLst>
          </p:cNvPr>
          <p:cNvCxnSpPr>
            <a:cxnSpLocks/>
          </p:cNvCxnSpPr>
          <p:nvPr/>
        </p:nvCxnSpPr>
        <p:spPr>
          <a:xfrm flipV="1">
            <a:off x="5428826" y="2423604"/>
            <a:ext cx="687889" cy="376042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1C2BE99A-C774-420D-B373-DF68AB29FC62}"/>
                  </a:ext>
                </a:extLst>
              </p:cNvPr>
              <p:cNvSpPr txBox="1"/>
              <p:nvPr/>
            </p:nvSpPr>
            <p:spPr>
              <a:xfrm>
                <a:off x="6955393" y="3068174"/>
                <a:ext cx="20643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we are only considering 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itchFamily="66" charset="0"/>
                  </a:rPr>
                  <a:t>real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part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1C2BE99A-C774-420D-B373-DF68AB29F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393" y="3068174"/>
                <a:ext cx="2064319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0001C61-1090-45BC-B6E8-4A58958CE96E}"/>
              </a:ext>
            </a:extLst>
          </p:cNvPr>
          <p:cNvSpPr txBox="1"/>
          <p:nvPr/>
        </p:nvSpPr>
        <p:spPr>
          <a:xfrm>
            <a:off x="6184516" y="4152730"/>
            <a:ext cx="890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424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8" grpId="1"/>
      <p:bldP spid="41" grpId="0"/>
      <p:bldP spid="47" grpId="0" animBg="1"/>
      <p:bldP spid="48" grpId="0"/>
      <p:bldP spid="50" grpId="0" animBg="1"/>
      <p:bldP spid="51" grpId="0"/>
      <p:bldP spid="60" grpId="0"/>
      <p:bldP spid="61" grpId="0" animBg="1"/>
      <p:bldP spid="62" grpId="0" animBg="1"/>
      <p:bldP spid="62" grpId="1" animBg="1"/>
      <p:bldP spid="63" grpId="0" animBg="1"/>
      <p:bldP spid="63" grpId="1" animBg="1"/>
      <p:bldP spid="67" grpId="0"/>
      <p:bldP spid="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05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Let: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b) Use your answer to part a to 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, and find similar expressions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4"/>
                <a:stretch>
                  <a:fillRect t="-717" r="-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6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9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A0FA791-E4BD-4536-93D8-8EE2F859C844}"/>
                  </a:ext>
                </a:extLst>
              </p:cNvPr>
              <p:cNvSpPr txBox="1"/>
              <p:nvPr/>
            </p:nvSpPr>
            <p:spPr>
              <a:xfrm>
                <a:off x="3986075" y="1366808"/>
                <a:ext cx="1606857" cy="782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A0FA791-E4BD-4536-93D8-8EE2F859C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75" y="1366808"/>
                <a:ext cx="1606857" cy="782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D9D73ECE-122F-4679-8575-BCCC93E88A75}"/>
              </a:ext>
            </a:extLst>
          </p:cNvPr>
          <p:cNvCxnSpPr>
            <a:cxnSpLocks/>
          </p:cNvCxnSpPr>
          <p:nvPr/>
        </p:nvCxnSpPr>
        <p:spPr>
          <a:xfrm flipH="1">
            <a:off x="3407166" y="4456590"/>
            <a:ext cx="1191467" cy="3447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5B9A1C4-76B6-464F-8573-A116C26A0F01}"/>
                  </a:ext>
                </a:extLst>
              </p:cNvPr>
              <p:cNvSpPr txBox="1"/>
              <p:nvPr/>
            </p:nvSpPr>
            <p:spPr>
              <a:xfrm>
                <a:off x="4649436" y="4195988"/>
                <a:ext cx="279005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From this, </a:t>
                </a:r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is 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itchFamily="66" charset="0"/>
                  </a:rPr>
                  <a:t>imaginary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part of the sum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which we showed in part a)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5B9A1C4-76B6-464F-8573-A116C26A0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436" y="4195988"/>
                <a:ext cx="2790051" cy="646331"/>
              </a:xfrm>
              <a:prstGeom prst="rect">
                <a:avLst/>
              </a:prstGeom>
              <a:blipFill>
                <a:blip r:embed="rId11"/>
                <a:stretch>
                  <a:fillRect l="-219" r="-1751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12341B70-29A5-4D8E-9D64-AC0914986542}"/>
                  </a:ext>
                </a:extLst>
              </p:cNvPr>
              <p:cNvSpPr txBox="1"/>
              <p:nvPr/>
            </p:nvSpPr>
            <p:spPr>
              <a:xfrm>
                <a:off x="4023063" y="2300442"/>
                <a:ext cx="2937029" cy="9689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12341B70-29A5-4D8E-9D64-AC0914986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063" y="2300442"/>
                <a:ext cx="2937029" cy="9689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82">
            <a:extLst>
              <a:ext uri="{FF2B5EF4-FFF2-40B4-BE49-F238E27FC236}">
                <a16:creationId xmlns:a16="http://schemas.microsoft.com/office/drawing/2014/main" id="{583228D9-9595-4AA7-A91B-CD1CA41A8753}"/>
              </a:ext>
            </a:extLst>
          </p:cNvPr>
          <p:cNvSpPr/>
          <p:nvPr/>
        </p:nvSpPr>
        <p:spPr>
          <a:xfrm>
            <a:off x="6679447" y="1837678"/>
            <a:ext cx="307279" cy="1004041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B8E2E3-E96C-4EB1-A018-4EE691EAB47D}"/>
              </a:ext>
            </a:extLst>
          </p:cNvPr>
          <p:cNvSpPr txBox="1"/>
          <p:nvPr/>
        </p:nvSpPr>
        <p:spPr>
          <a:xfrm>
            <a:off x="6955393" y="2056119"/>
            <a:ext cx="2064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the exponential term using Euler’s relation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82">
            <a:extLst>
              <a:ext uri="{FF2B5EF4-FFF2-40B4-BE49-F238E27FC236}">
                <a16:creationId xmlns:a16="http://schemas.microsoft.com/office/drawing/2014/main" id="{E499A295-8132-429F-8DEB-8F2DEF7D02EE}"/>
              </a:ext>
            </a:extLst>
          </p:cNvPr>
          <p:cNvSpPr/>
          <p:nvPr/>
        </p:nvSpPr>
        <p:spPr>
          <a:xfrm>
            <a:off x="6680928" y="2886724"/>
            <a:ext cx="288044" cy="94843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51AAD3-4671-4656-8AAA-32AA827CD761}"/>
                  </a:ext>
                </a:extLst>
              </p:cNvPr>
              <p:cNvSpPr txBox="1"/>
              <p:nvPr/>
            </p:nvSpPr>
            <p:spPr>
              <a:xfrm>
                <a:off x="4147352" y="3445662"/>
                <a:ext cx="1321294" cy="7720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51AAD3-4671-4656-8AAA-32AA827CD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52" y="3445662"/>
                <a:ext cx="1321294" cy="77200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/>
              <p:nvPr/>
            </p:nvSpPr>
            <p:spPr>
              <a:xfrm>
                <a:off x="4139953" y="4468074"/>
                <a:ext cx="2003395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𝑐𝑜𝑠𝑒𝑐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3" y="4468074"/>
                <a:ext cx="2003395" cy="5073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82">
            <a:extLst>
              <a:ext uri="{FF2B5EF4-FFF2-40B4-BE49-F238E27FC236}">
                <a16:creationId xmlns:a16="http://schemas.microsoft.com/office/drawing/2014/main" id="{5191D787-78D6-4626-8538-4B98D623CB41}"/>
              </a:ext>
            </a:extLst>
          </p:cNvPr>
          <p:cNvSpPr/>
          <p:nvPr/>
        </p:nvSpPr>
        <p:spPr>
          <a:xfrm>
            <a:off x="5972193" y="3861785"/>
            <a:ext cx="295441" cy="8626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820D670C-8795-49E6-8035-3F82D8EBA261}"/>
              </a:ext>
            </a:extLst>
          </p:cNvPr>
          <p:cNvSpPr/>
          <p:nvPr/>
        </p:nvSpPr>
        <p:spPr>
          <a:xfrm>
            <a:off x="4696008" y="1438183"/>
            <a:ext cx="328753" cy="30710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8B2D3157-903C-48E4-B5E4-4FBEF4EC35F9}"/>
              </a:ext>
            </a:extLst>
          </p:cNvPr>
          <p:cNvSpPr/>
          <p:nvPr/>
        </p:nvSpPr>
        <p:spPr>
          <a:xfrm>
            <a:off x="4697487" y="2407329"/>
            <a:ext cx="1481371" cy="4335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E7416E1A-E9E3-467F-9D3B-B6F27B35B9F7}"/>
              </a:ext>
            </a:extLst>
          </p:cNvPr>
          <p:cNvCxnSpPr>
            <a:cxnSpLocks/>
          </p:cNvCxnSpPr>
          <p:nvPr/>
        </p:nvCxnSpPr>
        <p:spPr>
          <a:xfrm flipV="1">
            <a:off x="4691980" y="2414726"/>
            <a:ext cx="687889" cy="376042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1C2BE99A-C774-420D-B373-DF68AB29FC62}"/>
                  </a:ext>
                </a:extLst>
              </p:cNvPr>
              <p:cNvSpPr txBox="1"/>
              <p:nvPr/>
            </p:nvSpPr>
            <p:spPr>
              <a:xfrm>
                <a:off x="6946515" y="2757456"/>
                <a:ext cx="227738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we are only considering 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itchFamily="66" charset="0"/>
                  </a:rPr>
                  <a:t>imaginary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part (you don’t need to include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itself since the expression for Q on the left does not)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1C2BE99A-C774-420D-B373-DF68AB29F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515" y="2757456"/>
                <a:ext cx="2277384" cy="1200329"/>
              </a:xfrm>
              <a:prstGeom prst="rect">
                <a:avLst/>
              </a:prstGeom>
              <a:blipFill>
                <a:blip r:embed="rId15"/>
                <a:stretch>
                  <a:fillRect r="-536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0001C61-1090-45BC-B6E8-4A58958CE96E}"/>
              </a:ext>
            </a:extLst>
          </p:cNvPr>
          <p:cNvSpPr txBox="1"/>
          <p:nvPr/>
        </p:nvSpPr>
        <p:spPr>
          <a:xfrm>
            <a:off x="6184516" y="4152730"/>
            <a:ext cx="890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062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8" grpId="1"/>
      <p:bldP spid="41" grpId="0"/>
      <p:bldP spid="47" grpId="0" animBg="1"/>
      <p:bldP spid="48" grpId="0"/>
      <p:bldP spid="50" grpId="0" animBg="1"/>
      <p:bldP spid="51" grpId="0"/>
      <p:bldP spid="60" grpId="0"/>
      <p:bldP spid="61" grpId="0" animBg="1"/>
      <p:bldP spid="62" grpId="0" animBg="1"/>
      <p:bldP spid="62" grpId="1" animBg="1"/>
      <p:bldP spid="63" grpId="0" animBg="1"/>
      <p:bldP spid="63" grpId="1" animBg="1"/>
      <p:bldP spid="67" grpId="0"/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05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Let: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9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b) Use your answer to part a to 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, and find similar expressions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4"/>
                <a:stretch>
                  <a:fillRect t="-717" r="-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41A5F35-85DB-43DE-B32E-F8B0B191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35638" cy="429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/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+..+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𝑛𝑖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692D75-657F-47E9-BB36-4FAFAC78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1" y="0"/>
                <a:ext cx="3681969" cy="429220"/>
              </a:xfrm>
              <a:prstGeom prst="rect">
                <a:avLst/>
              </a:prstGeom>
              <a:blipFill>
                <a:blip r:embed="rId6"/>
                <a:stretch>
                  <a:fillRect l="-1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/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B0FD49-89D0-432F-AF2A-D1279F3AD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057"/>
                <a:ext cx="1497076" cy="448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/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46682F-BD53-4638-A0E7-A539D69AD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924" y="425559"/>
                <a:ext cx="1497076" cy="448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/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+..+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 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528125E-757F-4479-BA5B-C1CEB904E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16" y="2484429"/>
                <a:ext cx="2801871" cy="655757"/>
              </a:xfrm>
              <a:prstGeom prst="rect">
                <a:avLst/>
              </a:prstGeom>
              <a:blipFill>
                <a:blip r:embed="rId9"/>
                <a:stretch>
                  <a:fillRect t="-8411" r="-3704" b="-15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/>
              <p:nvPr/>
            </p:nvSpPr>
            <p:spPr>
              <a:xfrm>
                <a:off x="6137429" y="1698241"/>
                <a:ext cx="2278603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𝑐𝑜𝑠𝑒𝑐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405C92-8BCB-42A3-B654-26CA239C4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429" y="1698241"/>
                <a:ext cx="2278603" cy="5073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B5E9B94-FD10-49BB-8544-C325E8D96350}"/>
                  </a:ext>
                </a:extLst>
              </p:cNvPr>
              <p:cNvSpPr txBox="1"/>
              <p:nvPr/>
            </p:nvSpPr>
            <p:spPr>
              <a:xfrm>
                <a:off x="3775968" y="1698242"/>
                <a:ext cx="2420646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𝑐𝑜𝑠𝑒𝑐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B5E9B94-FD10-49BB-8544-C325E8D96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968" y="1698242"/>
                <a:ext cx="2420646" cy="50731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3306AFD-40A7-4889-8C6C-3DCCD4E4EF7A}"/>
                  </a:ext>
                </a:extLst>
              </p:cNvPr>
              <p:cNvSpPr txBox="1"/>
              <p:nvPr/>
            </p:nvSpPr>
            <p:spPr>
              <a:xfrm>
                <a:off x="3981635" y="2725445"/>
                <a:ext cx="1972528" cy="6796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3306AFD-40A7-4889-8C6C-3DCCD4E4E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635" y="2725445"/>
                <a:ext cx="1972528" cy="67967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1E2D117-1135-4D8C-8462-B1D7855714CC}"/>
                  </a:ext>
                </a:extLst>
              </p:cNvPr>
              <p:cNvSpPr txBox="1"/>
              <p:nvPr/>
            </p:nvSpPr>
            <p:spPr>
              <a:xfrm>
                <a:off x="3983115" y="3667957"/>
                <a:ext cx="959815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1E2D117-1135-4D8C-8462-B1D785571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115" y="3667957"/>
                <a:ext cx="959815" cy="414985"/>
              </a:xfrm>
              <a:prstGeom prst="rect">
                <a:avLst/>
              </a:prstGeom>
              <a:blipFill>
                <a:blip r:embed="rId13"/>
                <a:stretch>
                  <a:fillRect l="-4430" b="-10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82">
            <a:extLst>
              <a:ext uri="{FF2B5EF4-FFF2-40B4-BE49-F238E27FC236}">
                <a16:creationId xmlns:a16="http://schemas.microsoft.com/office/drawing/2014/main" id="{0F569A13-B9FA-46C8-B115-87D88FE40604}"/>
              </a:ext>
            </a:extLst>
          </p:cNvPr>
          <p:cNvSpPr/>
          <p:nvPr/>
        </p:nvSpPr>
        <p:spPr>
          <a:xfrm>
            <a:off x="5936682" y="3080550"/>
            <a:ext cx="295442" cy="8256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3D1951F-4D5B-41DB-8C88-3887ABE8DD9D}"/>
              </a:ext>
            </a:extLst>
          </p:cNvPr>
          <p:cNvSpPr txBox="1"/>
          <p:nvPr/>
        </p:nvSpPr>
        <p:spPr>
          <a:xfrm>
            <a:off x="6149005" y="3371495"/>
            <a:ext cx="890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302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/>
      <p:bldP spid="29" grpId="0" animBg="1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5">
                <a:extLst>
                  <a:ext uri="{FF2B5EF4-FFF2-40B4-BE49-F238E27FC236}">
                    <a16:creationId xmlns:a16="http://schemas.microsoft.com/office/drawing/2014/main" id="{25340548-147D-433A-8F6A-D581EF746E76}"/>
                  </a:ext>
                </a:extLst>
              </p:cNvPr>
              <p:cNvSpPr txBox="1"/>
              <p:nvPr/>
            </p:nvSpPr>
            <p:spPr>
              <a:xfrm>
                <a:off x="2179972" y="3197183"/>
                <a:ext cx="1558567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5">
                <a:extLst>
                  <a:ext uri="{FF2B5EF4-FFF2-40B4-BE49-F238E27FC236}">
                    <a16:creationId xmlns:a16="http://schemas.microsoft.com/office/drawing/2014/main" id="{25340548-147D-433A-8F6A-D581EF746E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972" y="3197183"/>
                <a:ext cx="1558567" cy="535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45">
                <a:extLst>
                  <a:ext uri="{FF2B5EF4-FFF2-40B4-BE49-F238E27FC236}">
                    <a16:creationId xmlns:a16="http://schemas.microsoft.com/office/drawing/2014/main" id="{DED3E226-4C75-484B-B206-8583728358BF}"/>
                  </a:ext>
                </a:extLst>
              </p:cNvPr>
              <p:cNvSpPr txBox="1"/>
              <p:nvPr/>
            </p:nvSpPr>
            <p:spPr>
              <a:xfrm>
                <a:off x="4893407" y="3201514"/>
                <a:ext cx="1333698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45">
                <a:extLst>
                  <a:ext uri="{FF2B5EF4-FFF2-40B4-BE49-F238E27FC236}">
                    <a16:creationId xmlns:a16="http://schemas.microsoft.com/office/drawing/2014/main" id="{DED3E226-4C75-484B-B206-8583728358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407" y="3201514"/>
                <a:ext cx="1333698" cy="564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516DD5E-2BEC-4E20-9D2B-D77AEBC1D1F4}"/>
                  </a:ext>
                </a:extLst>
              </p:cNvPr>
              <p:cNvSpPr txBox="1"/>
              <p:nvPr/>
            </p:nvSpPr>
            <p:spPr>
              <a:xfrm>
                <a:off x="3400147" y="2343704"/>
                <a:ext cx="198002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first term</a:t>
                </a: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common ratio</a:t>
                </a: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number of terms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516DD5E-2BEC-4E20-9D2B-D77AEBC1D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147" y="2343704"/>
                <a:ext cx="1980029" cy="646331"/>
              </a:xfrm>
              <a:prstGeom prst="rect">
                <a:avLst/>
              </a:prstGeom>
              <a:blipFill>
                <a:blip r:embed="rId5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38EC18-5D78-44B1-936D-59025D96EB61}"/>
              </a:ext>
            </a:extLst>
          </p:cNvPr>
          <p:cNvSpPr txBox="1"/>
          <p:nvPr/>
        </p:nvSpPr>
        <p:spPr>
          <a:xfrm>
            <a:off x="559294" y="3266981"/>
            <a:ext cx="146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i="0" dirty="0">
                <a:solidFill>
                  <a:srgbClr val="FF0000"/>
                </a:solidFill>
                <a:latin typeface="Comic Sans MS" panose="030F0702030302020204" pitchFamily="66" charset="0"/>
              </a:rPr>
              <a:t>Sum of a geometric series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608825C-9DAF-4F20-90A0-965A4C117A75}"/>
                  </a:ext>
                </a:extLst>
              </p:cNvPr>
              <p:cNvSpPr txBox="1"/>
              <p:nvPr/>
            </p:nvSpPr>
            <p:spPr>
              <a:xfrm>
                <a:off x="6320900" y="3124938"/>
                <a:ext cx="204186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0" i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 to infinity of a geometric series, valid 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608825C-9DAF-4F20-90A0-965A4C117A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900" y="3124938"/>
                <a:ext cx="2041863" cy="646331"/>
              </a:xfrm>
              <a:prstGeom prst="rect">
                <a:avLst/>
              </a:prstGeom>
              <a:blipFill>
                <a:blip r:embed="rId6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5">
                <a:extLst>
                  <a:ext uri="{FF2B5EF4-FFF2-40B4-BE49-F238E27FC236}">
                    <a16:creationId xmlns:a16="http://schemas.microsoft.com/office/drawing/2014/main" id="{3485C2BF-587B-4B58-A3F3-3640F1939857}"/>
                  </a:ext>
                </a:extLst>
              </p:cNvPr>
              <p:cNvSpPr txBox="1"/>
              <p:nvPr/>
            </p:nvSpPr>
            <p:spPr>
              <a:xfrm>
                <a:off x="2492170" y="5728798"/>
                <a:ext cx="1307281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5">
                <a:extLst>
                  <a:ext uri="{FF2B5EF4-FFF2-40B4-BE49-F238E27FC236}">
                    <a16:creationId xmlns:a16="http://schemas.microsoft.com/office/drawing/2014/main" id="{3485C2BF-587B-4B58-A3F3-3640F19398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170" y="5728798"/>
                <a:ext cx="1307281" cy="535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45">
                <a:extLst>
                  <a:ext uri="{FF2B5EF4-FFF2-40B4-BE49-F238E27FC236}">
                    <a16:creationId xmlns:a16="http://schemas.microsoft.com/office/drawing/2014/main" id="{48DF94C3-0A12-402E-AFD6-E9CEE66EC4EC}"/>
                  </a:ext>
                </a:extLst>
              </p:cNvPr>
              <p:cNvSpPr txBox="1"/>
              <p:nvPr/>
            </p:nvSpPr>
            <p:spPr>
              <a:xfrm>
                <a:off x="5214482" y="5759763"/>
                <a:ext cx="994951" cy="562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45">
                <a:extLst>
                  <a:ext uri="{FF2B5EF4-FFF2-40B4-BE49-F238E27FC236}">
                    <a16:creationId xmlns:a16="http://schemas.microsoft.com/office/drawing/2014/main" id="{48DF94C3-0A12-402E-AFD6-E9CEE66EC4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4482" y="5759763"/>
                <a:ext cx="994951" cy="5629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188CBB5-4927-4B72-AAD4-86EDA4B32E9D}"/>
                  </a:ext>
                </a:extLst>
              </p:cNvPr>
              <p:cNvSpPr txBox="1"/>
              <p:nvPr/>
            </p:nvSpPr>
            <p:spPr>
              <a:xfrm>
                <a:off x="3568825" y="4145871"/>
                <a:ext cx="1464816" cy="3385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0" i="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188CBB5-4927-4B72-AAD4-86EDA4B32E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825" y="4145871"/>
                <a:ext cx="1464816" cy="338554"/>
              </a:xfrm>
              <a:prstGeom prst="rect">
                <a:avLst/>
              </a:prstGeom>
              <a:blipFill>
                <a:blip r:embed="rId9"/>
                <a:stretch>
                  <a:fillRect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D7084465-9F2E-461A-A094-C57EEDBD2EC1}"/>
                  </a:ext>
                </a:extLst>
              </p:cNvPr>
              <p:cNvSpPr txBox="1"/>
              <p:nvPr/>
            </p:nvSpPr>
            <p:spPr>
              <a:xfrm>
                <a:off x="3463771" y="4680011"/>
                <a:ext cx="198002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first term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common ratio</a:t>
                </a: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the number of terms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D7084465-9F2E-461A-A094-C57EEDBD2E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771" y="4680011"/>
                <a:ext cx="1980029" cy="646331"/>
              </a:xfrm>
              <a:prstGeom prst="rect">
                <a:avLst/>
              </a:prstGeom>
              <a:blipFill>
                <a:blip r:embed="rId10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3CAADF2A-6AB1-42C4-A004-D7BF2DAFE0D0}"/>
              </a:ext>
            </a:extLst>
          </p:cNvPr>
          <p:cNvCxnSpPr/>
          <p:nvPr/>
        </p:nvCxnSpPr>
        <p:spPr>
          <a:xfrm>
            <a:off x="3240350" y="3959441"/>
            <a:ext cx="0" cy="16334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00A1263-B7B6-4482-A659-2CF1EBA9C38D}"/>
              </a:ext>
            </a:extLst>
          </p:cNvPr>
          <p:cNvCxnSpPr/>
          <p:nvPr/>
        </p:nvCxnSpPr>
        <p:spPr>
          <a:xfrm>
            <a:off x="5807476" y="3960920"/>
            <a:ext cx="0" cy="16334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1FDF27E0-31F2-4D3C-8987-3A50A2AE6C40}"/>
              </a:ext>
            </a:extLst>
          </p:cNvPr>
          <p:cNvCxnSpPr>
            <a:cxnSpLocks/>
          </p:cNvCxnSpPr>
          <p:nvPr/>
        </p:nvCxnSpPr>
        <p:spPr>
          <a:xfrm>
            <a:off x="2348753" y="4697506"/>
            <a:ext cx="605598" cy="9016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3CCDC82-2BCD-4C2B-B40C-51DB7AC7BAAC}"/>
              </a:ext>
            </a:extLst>
          </p:cNvPr>
          <p:cNvSpPr txBox="1"/>
          <p:nvPr/>
        </p:nvSpPr>
        <p:spPr>
          <a:xfrm>
            <a:off x="520650" y="4333781"/>
            <a:ext cx="1871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i="0" dirty="0">
                <a:solidFill>
                  <a:srgbClr val="FF0000"/>
                </a:solidFill>
                <a:latin typeface="Comic Sans MS" panose="030F0702030302020204" pitchFamily="66" charset="0"/>
              </a:rPr>
              <a:t>The alternative form is also ok!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">
                <a:extLst>
                  <a:ext uri="{FF2B5EF4-FFF2-40B4-BE49-F238E27FC236}">
                    <a16:creationId xmlns:a16="http://schemas.microsoft.com/office/drawing/2014/main" id="{1AF5A9E1-E250-4CE9-97D9-ACCD798A91A9}"/>
                  </a:ext>
                </a:extLst>
              </p:cNvPr>
              <p:cNvSpPr txBox="1"/>
              <p:nvPr/>
            </p:nvSpPr>
            <p:spPr>
              <a:xfrm>
                <a:off x="1040497" y="4787765"/>
                <a:ext cx="831190" cy="416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5">
                <a:extLst>
                  <a:ext uri="{FF2B5EF4-FFF2-40B4-BE49-F238E27FC236}">
                    <a16:creationId xmlns:a16="http://schemas.microsoft.com/office/drawing/2014/main" id="{1AF5A9E1-E250-4CE9-97D9-ACCD798A9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497" y="4787765"/>
                <a:ext cx="831190" cy="416717"/>
              </a:xfrm>
              <a:prstGeom prst="rect">
                <a:avLst/>
              </a:prstGeom>
              <a:blipFill>
                <a:blip r:embed="rId11"/>
                <a:stretch>
                  <a:fillRect l="-2941" b="-11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221273E-9056-465E-A633-EC0C0CBB06F6}"/>
                  </a:ext>
                </a:extLst>
              </p:cNvPr>
              <p:cNvSpPr txBox="1"/>
              <p:nvPr/>
            </p:nvSpPr>
            <p:spPr>
              <a:xfrm>
                <a:off x="6276511" y="5708340"/>
                <a:ext cx="250350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0" i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 to infinity of a geometric series with complex numbers, valid 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221273E-9056-465E-A633-EC0C0CBB0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511" y="5708340"/>
                <a:ext cx="2503505" cy="646331"/>
              </a:xfrm>
              <a:prstGeom prst="rect">
                <a:avLst/>
              </a:prstGeom>
              <a:blipFill>
                <a:blip r:embed="rId12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73F5A98-78BA-49E9-A3EE-7B6F2B7A5F74}"/>
              </a:ext>
            </a:extLst>
          </p:cNvPr>
          <p:cNvSpPr txBox="1"/>
          <p:nvPr/>
        </p:nvSpPr>
        <p:spPr>
          <a:xfrm>
            <a:off x="343706" y="5669086"/>
            <a:ext cx="189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i="0" dirty="0">
                <a:solidFill>
                  <a:srgbClr val="FF0000"/>
                </a:solidFill>
                <a:latin typeface="Comic Sans MS" panose="030F0702030302020204" pitchFamily="66" charset="0"/>
              </a:rPr>
              <a:t>Sum of a geometric series with complex numbers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50FF3730-551B-41B2-B2E2-1F7BA308F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927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 animBg="1"/>
      <p:bldP spid="14" grpId="0"/>
      <p:bldP spid="21" grpId="0"/>
      <p:bldP spid="21" grpId="1"/>
      <p:bldP spid="22" grpId="0"/>
      <p:bldP spid="22" grpId="1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Formally, it looks like this…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49F559B-4FF9-486A-ADB4-2166022F9D38}"/>
                  </a:ext>
                </a:extLst>
              </p:cNvPr>
              <p:cNvSpPr txBox="1"/>
              <p:nvPr/>
            </p:nvSpPr>
            <p:spPr>
              <a:xfrm>
                <a:off x="753034" y="3659286"/>
                <a:ext cx="820929" cy="782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49F559B-4FF9-486A-ADB4-2166022F9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34" y="3659286"/>
                <a:ext cx="820929" cy="7829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780087A-E1C0-4F7A-9F3F-61D59E09A7F8}"/>
                  </a:ext>
                </a:extLst>
              </p:cNvPr>
              <p:cNvSpPr txBox="1"/>
              <p:nvPr/>
            </p:nvSpPr>
            <p:spPr>
              <a:xfrm>
                <a:off x="610473" y="3061142"/>
                <a:ext cx="1406586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0" i="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780087A-E1C0-4F7A-9F3F-61D59E09A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73" y="3061142"/>
                <a:ext cx="1406586" cy="338554"/>
              </a:xfrm>
              <a:prstGeom prst="rect">
                <a:avLst/>
              </a:prstGeom>
              <a:blipFill>
                <a:blip r:embed="rId4"/>
                <a:stretch>
                  <a:fillRect t="-3571" b="-232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89289B0-F1ED-4067-8749-A6A6A399087B}"/>
                  </a:ext>
                </a:extLst>
              </p:cNvPr>
              <p:cNvSpPr txBox="1"/>
              <p:nvPr/>
            </p:nvSpPr>
            <p:spPr>
              <a:xfrm>
                <a:off x="1586752" y="3928228"/>
                <a:ext cx="28723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+..+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89289B0-F1ED-4067-8749-A6A6A3990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752" y="3928228"/>
                <a:ext cx="2872389" cy="276999"/>
              </a:xfrm>
              <a:prstGeom prst="rect">
                <a:avLst/>
              </a:prstGeom>
              <a:blipFill>
                <a:blip r:embed="rId5"/>
                <a:stretch>
                  <a:fillRect l="-212" t="-4348" r="-425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B3B0A59-EDEB-4415-8618-B914B3C78060}"/>
                  </a:ext>
                </a:extLst>
              </p:cNvPr>
              <p:cNvSpPr txBox="1"/>
              <p:nvPr/>
            </p:nvSpPr>
            <p:spPr>
              <a:xfrm>
                <a:off x="4455458" y="3784793"/>
                <a:ext cx="1307281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B3B0A59-EDEB-4415-8618-B914B3C78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458" y="3784793"/>
                <a:ext cx="1307281" cy="5357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41761A2-49A8-4EC1-9107-E31579FC983F}"/>
                  </a:ext>
                </a:extLst>
              </p:cNvPr>
              <p:cNvSpPr txBox="1"/>
              <p:nvPr/>
            </p:nvSpPr>
            <p:spPr>
              <a:xfrm>
                <a:off x="753034" y="5005678"/>
                <a:ext cx="804130" cy="7555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41761A2-49A8-4EC1-9107-E31579FC9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34" y="5005678"/>
                <a:ext cx="804130" cy="7555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F6579F2-ADA4-40B2-8CEF-3F11BBD4FC3F}"/>
                  </a:ext>
                </a:extLst>
              </p:cNvPr>
              <p:cNvSpPr txBox="1"/>
              <p:nvPr/>
            </p:nvSpPr>
            <p:spPr>
              <a:xfrm>
                <a:off x="1586752" y="5247460"/>
                <a:ext cx="2019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+..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F6579F2-ADA4-40B2-8CEF-3F11BBD4F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752" y="5247460"/>
                <a:ext cx="2019592" cy="276999"/>
              </a:xfrm>
              <a:prstGeom prst="rect">
                <a:avLst/>
              </a:prstGeom>
              <a:blipFill>
                <a:blip r:embed="rId8"/>
                <a:stretch>
                  <a:fillRect l="-602" t="-444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F086F9-896A-434C-8477-68F83B6CB245}"/>
                  </a:ext>
                </a:extLst>
              </p:cNvPr>
              <p:cNvSpPr txBox="1"/>
              <p:nvPr/>
            </p:nvSpPr>
            <p:spPr>
              <a:xfrm>
                <a:off x="3711387" y="5139884"/>
                <a:ext cx="810285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F086F9-896A-434C-8477-68F83B6CB2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387" y="5139884"/>
                <a:ext cx="810285" cy="4706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8B883CDE-247E-46AE-A415-66D9384ABE7D}"/>
                  </a:ext>
                </a:extLst>
              </p:cNvPr>
              <p:cNvSpPr txBox="1"/>
              <p:nvPr/>
            </p:nvSpPr>
            <p:spPr>
              <a:xfrm>
                <a:off x="4643716" y="5247461"/>
                <a:ext cx="8313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8B883CDE-247E-46AE-A415-66D9384AB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716" y="5247461"/>
                <a:ext cx="831317" cy="276999"/>
              </a:xfrm>
              <a:prstGeom prst="rect">
                <a:avLst/>
              </a:prstGeom>
              <a:blipFill>
                <a:blip r:embed="rId10"/>
                <a:stretch>
                  <a:fillRect r="-588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12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5242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 animBg="1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results for Geometric series with complex numbers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will also need a variation on a result from the previous section (you should hopefully have encountered this in exercise 1D!)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4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8">
                <a:extLst>
                  <a:ext uri="{FF2B5EF4-FFF2-40B4-BE49-F238E27FC236}">
                    <a16:creationId xmlns:a16="http://schemas.microsoft.com/office/drawing/2014/main" id="{59605372-CDC4-4C3D-957D-6B9ED0AEEDC8}"/>
                  </a:ext>
                </a:extLst>
              </p:cNvPr>
              <p:cNvSpPr txBox="1"/>
              <p:nvPr/>
            </p:nvSpPr>
            <p:spPr>
              <a:xfrm>
                <a:off x="82252" y="3595993"/>
                <a:ext cx="162467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8">
                <a:extLst>
                  <a:ext uri="{FF2B5EF4-FFF2-40B4-BE49-F238E27FC236}">
                    <a16:creationId xmlns:a16="http://schemas.microsoft.com/office/drawing/2014/main" id="{59605372-CDC4-4C3D-957D-6B9ED0AEE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2" y="3595993"/>
                <a:ext cx="1624676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8">
                <a:extLst>
                  <a:ext uri="{FF2B5EF4-FFF2-40B4-BE49-F238E27FC236}">
                    <a16:creationId xmlns:a16="http://schemas.microsoft.com/office/drawing/2014/main" id="{31B0A4E3-E068-4A1C-902E-1B8A6B939E84}"/>
                  </a:ext>
                </a:extLst>
              </p:cNvPr>
              <p:cNvSpPr txBox="1"/>
              <p:nvPr/>
            </p:nvSpPr>
            <p:spPr>
              <a:xfrm>
                <a:off x="1775251" y="3605046"/>
                <a:ext cx="168078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28">
                <a:extLst>
                  <a:ext uri="{FF2B5EF4-FFF2-40B4-BE49-F238E27FC236}">
                    <a16:creationId xmlns:a16="http://schemas.microsoft.com/office/drawing/2014/main" id="{31B0A4E3-E068-4A1C-902E-1B8A6B939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251" y="3605046"/>
                <a:ext cx="1680781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28">
                <a:extLst>
                  <a:ext uri="{FF2B5EF4-FFF2-40B4-BE49-F238E27FC236}">
                    <a16:creationId xmlns:a16="http://schemas.microsoft.com/office/drawing/2014/main" id="{17229785-9455-4552-8CF2-A2E10EF19A63}"/>
                  </a:ext>
                </a:extLst>
              </p:cNvPr>
              <p:cNvSpPr txBox="1"/>
              <p:nvPr/>
            </p:nvSpPr>
            <p:spPr>
              <a:xfrm>
                <a:off x="5105416" y="1367331"/>
                <a:ext cx="162467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28">
                <a:extLst>
                  <a:ext uri="{FF2B5EF4-FFF2-40B4-BE49-F238E27FC236}">
                    <a16:creationId xmlns:a16="http://schemas.microsoft.com/office/drawing/2014/main" id="{17229785-9455-4552-8CF2-A2E10EF19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16" y="1367331"/>
                <a:ext cx="1624676" cy="4956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28">
                <a:extLst>
                  <a:ext uri="{FF2B5EF4-FFF2-40B4-BE49-F238E27FC236}">
                    <a16:creationId xmlns:a16="http://schemas.microsoft.com/office/drawing/2014/main" id="{254BA29E-6D36-4D8A-818E-D54ED2CB1EE5}"/>
                  </a:ext>
                </a:extLst>
              </p:cNvPr>
              <p:cNvSpPr txBox="1"/>
              <p:nvPr/>
            </p:nvSpPr>
            <p:spPr>
              <a:xfrm>
                <a:off x="4506379" y="1972403"/>
                <a:ext cx="2225481" cy="531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28">
                <a:extLst>
                  <a:ext uri="{FF2B5EF4-FFF2-40B4-BE49-F238E27FC236}">
                    <a16:creationId xmlns:a16="http://schemas.microsoft.com/office/drawing/2014/main" id="{254BA29E-6D36-4D8A-818E-D54ED2CB1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379" y="1972403"/>
                <a:ext cx="2225481" cy="531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28">
                <a:extLst>
                  <a:ext uri="{FF2B5EF4-FFF2-40B4-BE49-F238E27FC236}">
                    <a16:creationId xmlns:a16="http://schemas.microsoft.com/office/drawing/2014/main" id="{BD9F0538-CBAD-49AD-A32E-A4E354C3CDFC}"/>
                  </a:ext>
                </a:extLst>
              </p:cNvPr>
              <p:cNvSpPr txBox="1"/>
              <p:nvPr/>
            </p:nvSpPr>
            <p:spPr>
              <a:xfrm>
                <a:off x="4723662" y="2651412"/>
                <a:ext cx="1990353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28">
                <a:extLst>
                  <a:ext uri="{FF2B5EF4-FFF2-40B4-BE49-F238E27FC236}">
                    <a16:creationId xmlns:a16="http://schemas.microsoft.com/office/drawing/2014/main" id="{BD9F0538-CBAD-49AD-A32E-A4E354C3C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662" y="2651412"/>
                <a:ext cx="1990353" cy="3172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8">
                <a:extLst>
                  <a:ext uri="{FF2B5EF4-FFF2-40B4-BE49-F238E27FC236}">
                    <a16:creationId xmlns:a16="http://schemas.microsoft.com/office/drawing/2014/main" id="{72F36569-A65E-4768-AE56-2073B7A49F3C}"/>
                  </a:ext>
                </a:extLst>
              </p:cNvPr>
              <p:cNvSpPr txBox="1"/>
              <p:nvPr/>
            </p:nvSpPr>
            <p:spPr>
              <a:xfrm>
                <a:off x="4388684" y="3149352"/>
                <a:ext cx="2247346" cy="514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28">
                <a:extLst>
                  <a:ext uri="{FF2B5EF4-FFF2-40B4-BE49-F238E27FC236}">
                    <a16:creationId xmlns:a16="http://schemas.microsoft.com/office/drawing/2014/main" id="{72F36569-A65E-4768-AE56-2073B7A49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684" y="3149352"/>
                <a:ext cx="2247346" cy="5142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81">
                <a:extLst>
                  <a:ext uri="{FF2B5EF4-FFF2-40B4-BE49-F238E27FC236}">
                    <a16:creationId xmlns:a16="http://schemas.microsoft.com/office/drawing/2014/main" id="{D40EFA0D-5528-4A04-9B5C-653DAD7356F0}"/>
                  </a:ext>
                </a:extLst>
              </p:cNvPr>
              <p:cNvSpPr txBox="1"/>
              <p:nvPr/>
            </p:nvSpPr>
            <p:spPr>
              <a:xfrm>
                <a:off x="6881711" y="1635298"/>
                <a:ext cx="1954470" cy="532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exponential form,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81">
                <a:extLst>
                  <a:ext uri="{FF2B5EF4-FFF2-40B4-BE49-F238E27FC236}">
                    <a16:creationId xmlns:a16="http://schemas.microsoft.com/office/drawing/2014/main" id="{D40EFA0D-5528-4A04-9B5C-653DAD735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1711" y="1635298"/>
                <a:ext cx="1954470" cy="532646"/>
              </a:xfrm>
              <a:prstGeom prst="rect">
                <a:avLst/>
              </a:prstGeom>
              <a:blipFill>
                <a:blip r:embed="rId11"/>
                <a:stretch>
                  <a:fillRect t="-1136" r="-312" b="-102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82">
            <a:extLst>
              <a:ext uri="{FF2B5EF4-FFF2-40B4-BE49-F238E27FC236}">
                <a16:creationId xmlns:a16="http://schemas.microsoft.com/office/drawing/2014/main" id="{D170BA46-EDB3-462F-998F-E96D30C96D4A}"/>
              </a:ext>
            </a:extLst>
          </p:cNvPr>
          <p:cNvSpPr/>
          <p:nvPr/>
        </p:nvSpPr>
        <p:spPr>
          <a:xfrm>
            <a:off x="6598428" y="1630937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82">
            <a:extLst>
              <a:ext uri="{FF2B5EF4-FFF2-40B4-BE49-F238E27FC236}">
                <a16:creationId xmlns:a16="http://schemas.microsoft.com/office/drawing/2014/main" id="{ED605044-F7FA-41E2-9C85-D10D9B9BA8C8}"/>
              </a:ext>
            </a:extLst>
          </p:cNvPr>
          <p:cNvSpPr/>
          <p:nvPr/>
        </p:nvSpPr>
        <p:spPr>
          <a:xfrm>
            <a:off x="6580321" y="2228466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82">
            <a:extLst>
              <a:ext uri="{FF2B5EF4-FFF2-40B4-BE49-F238E27FC236}">
                <a16:creationId xmlns:a16="http://schemas.microsoft.com/office/drawing/2014/main" id="{65DF7A86-A54E-4720-A6B1-DD37BBBCE63A}"/>
              </a:ext>
            </a:extLst>
          </p:cNvPr>
          <p:cNvSpPr/>
          <p:nvPr/>
        </p:nvSpPr>
        <p:spPr>
          <a:xfrm>
            <a:off x="6553161" y="2816941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81">
            <a:extLst>
              <a:ext uri="{FF2B5EF4-FFF2-40B4-BE49-F238E27FC236}">
                <a16:creationId xmlns:a16="http://schemas.microsoft.com/office/drawing/2014/main" id="{084BCB82-05E2-405F-B0CC-BC5CBAE0EEB5}"/>
              </a:ext>
            </a:extLst>
          </p:cNvPr>
          <p:cNvSpPr txBox="1"/>
          <p:nvPr/>
        </p:nvSpPr>
        <p:spPr>
          <a:xfrm>
            <a:off x="6863603" y="2341469"/>
            <a:ext cx="994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81">
            <a:extLst>
              <a:ext uri="{FF2B5EF4-FFF2-40B4-BE49-F238E27FC236}">
                <a16:creationId xmlns:a16="http://schemas.microsoft.com/office/drawing/2014/main" id="{EBA7CBCA-45DE-48F7-B9CC-E3815F566A4D}"/>
              </a:ext>
            </a:extLst>
          </p:cNvPr>
          <p:cNvSpPr txBox="1"/>
          <p:nvPr/>
        </p:nvSpPr>
        <p:spPr>
          <a:xfrm>
            <a:off x="6863603" y="2966158"/>
            <a:ext cx="121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8">
                <a:extLst>
                  <a:ext uri="{FF2B5EF4-FFF2-40B4-BE49-F238E27FC236}">
                    <a16:creationId xmlns:a16="http://schemas.microsoft.com/office/drawing/2014/main" id="{F71C51A0-3C27-40F4-8933-7F25F97490E3}"/>
                  </a:ext>
                </a:extLst>
              </p:cNvPr>
              <p:cNvSpPr txBox="1"/>
              <p:nvPr/>
            </p:nvSpPr>
            <p:spPr>
              <a:xfrm>
                <a:off x="5042042" y="3992836"/>
                <a:ext cx="165994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28">
                <a:extLst>
                  <a:ext uri="{FF2B5EF4-FFF2-40B4-BE49-F238E27FC236}">
                    <a16:creationId xmlns:a16="http://schemas.microsoft.com/office/drawing/2014/main" id="{F71C51A0-3C27-40F4-8933-7F25F9749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042" y="3992836"/>
                <a:ext cx="1659942" cy="4956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B96D8FBA-BD89-4792-9D92-EDE2E2790860}"/>
                  </a:ext>
                </a:extLst>
              </p:cNvPr>
              <p:cNvSpPr txBox="1"/>
              <p:nvPr/>
            </p:nvSpPr>
            <p:spPr>
              <a:xfrm>
                <a:off x="4443005" y="4597908"/>
                <a:ext cx="2260747" cy="531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B96D8FBA-BD89-4792-9D92-EDE2E27908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05" y="4597908"/>
                <a:ext cx="2260747" cy="5316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8">
                <a:extLst>
                  <a:ext uri="{FF2B5EF4-FFF2-40B4-BE49-F238E27FC236}">
                    <a16:creationId xmlns:a16="http://schemas.microsoft.com/office/drawing/2014/main" id="{A3D660A5-3FE6-4134-B89C-203685D490F2}"/>
                  </a:ext>
                </a:extLst>
              </p:cNvPr>
              <p:cNvSpPr txBox="1"/>
              <p:nvPr/>
            </p:nvSpPr>
            <p:spPr>
              <a:xfrm>
                <a:off x="4660288" y="5276917"/>
                <a:ext cx="2025619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28">
                <a:extLst>
                  <a:ext uri="{FF2B5EF4-FFF2-40B4-BE49-F238E27FC236}">
                    <a16:creationId xmlns:a16="http://schemas.microsoft.com/office/drawing/2014/main" id="{A3D660A5-3FE6-4134-B89C-203685D49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288" y="5276917"/>
                <a:ext cx="2025619" cy="31720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28">
                <a:extLst>
                  <a:ext uri="{FF2B5EF4-FFF2-40B4-BE49-F238E27FC236}">
                    <a16:creationId xmlns:a16="http://schemas.microsoft.com/office/drawing/2014/main" id="{0FEC5D50-009D-415D-8BE0-7F9CD9C30B06}"/>
                  </a:ext>
                </a:extLst>
              </p:cNvPr>
              <p:cNvSpPr txBox="1"/>
              <p:nvPr/>
            </p:nvSpPr>
            <p:spPr>
              <a:xfrm>
                <a:off x="4307204" y="5774857"/>
                <a:ext cx="222259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28">
                <a:extLst>
                  <a:ext uri="{FF2B5EF4-FFF2-40B4-BE49-F238E27FC236}">
                    <a16:creationId xmlns:a16="http://schemas.microsoft.com/office/drawing/2014/main" id="{0FEC5D50-009D-415D-8BE0-7F9CD9C30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204" y="5774857"/>
                <a:ext cx="2222596" cy="497059"/>
              </a:xfrm>
              <a:prstGeom prst="rect">
                <a:avLst/>
              </a:prstGeom>
              <a:blipFill>
                <a:blip r:embed="rId1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81">
                <a:extLst>
                  <a:ext uri="{FF2B5EF4-FFF2-40B4-BE49-F238E27FC236}">
                    <a16:creationId xmlns:a16="http://schemas.microsoft.com/office/drawing/2014/main" id="{7ED7A635-3AD6-4B5E-BC09-8DA080D6F39E}"/>
                  </a:ext>
                </a:extLst>
              </p:cNvPr>
              <p:cNvSpPr txBox="1"/>
              <p:nvPr/>
            </p:nvSpPr>
            <p:spPr>
              <a:xfrm>
                <a:off x="6818337" y="4260803"/>
                <a:ext cx="1954470" cy="532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exponential form,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81">
                <a:extLst>
                  <a:ext uri="{FF2B5EF4-FFF2-40B4-BE49-F238E27FC236}">
                    <a16:creationId xmlns:a16="http://schemas.microsoft.com/office/drawing/2014/main" id="{7ED7A635-3AD6-4B5E-BC09-8DA080D6F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337" y="4260803"/>
                <a:ext cx="1954470" cy="532646"/>
              </a:xfrm>
              <a:prstGeom prst="rect">
                <a:avLst/>
              </a:prstGeom>
              <a:blipFill>
                <a:blip r:embed="rId16"/>
                <a:stretch>
                  <a:fillRect t="-2299" r="-623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82">
            <a:extLst>
              <a:ext uri="{FF2B5EF4-FFF2-40B4-BE49-F238E27FC236}">
                <a16:creationId xmlns:a16="http://schemas.microsoft.com/office/drawing/2014/main" id="{8263C5A5-DE0B-4713-842C-2D1A011DCAAD}"/>
              </a:ext>
            </a:extLst>
          </p:cNvPr>
          <p:cNvSpPr/>
          <p:nvPr/>
        </p:nvSpPr>
        <p:spPr>
          <a:xfrm>
            <a:off x="6535054" y="4256442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82">
            <a:extLst>
              <a:ext uri="{FF2B5EF4-FFF2-40B4-BE49-F238E27FC236}">
                <a16:creationId xmlns:a16="http://schemas.microsoft.com/office/drawing/2014/main" id="{C070EA5B-E0D9-4D55-A884-1037C2633636}"/>
              </a:ext>
            </a:extLst>
          </p:cNvPr>
          <p:cNvSpPr/>
          <p:nvPr/>
        </p:nvSpPr>
        <p:spPr>
          <a:xfrm>
            <a:off x="6516947" y="4853971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82">
            <a:extLst>
              <a:ext uri="{FF2B5EF4-FFF2-40B4-BE49-F238E27FC236}">
                <a16:creationId xmlns:a16="http://schemas.microsoft.com/office/drawing/2014/main" id="{F892DB72-9DFA-4A01-BA59-904B23784A7E}"/>
              </a:ext>
            </a:extLst>
          </p:cNvPr>
          <p:cNvSpPr/>
          <p:nvPr/>
        </p:nvSpPr>
        <p:spPr>
          <a:xfrm>
            <a:off x="6489787" y="5442446"/>
            <a:ext cx="318419" cy="59621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81">
            <a:extLst>
              <a:ext uri="{FF2B5EF4-FFF2-40B4-BE49-F238E27FC236}">
                <a16:creationId xmlns:a16="http://schemas.microsoft.com/office/drawing/2014/main" id="{2E51D0BF-8D21-40A3-81A1-0F725E8601E1}"/>
              </a:ext>
            </a:extLst>
          </p:cNvPr>
          <p:cNvSpPr txBox="1"/>
          <p:nvPr/>
        </p:nvSpPr>
        <p:spPr>
          <a:xfrm>
            <a:off x="6800229" y="4966974"/>
            <a:ext cx="994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81">
            <a:extLst>
              <a:ext uri="{FF2B5EF4-FFF2-40B4-BE49-F238E27FC236}">
                <a16:creationId xmlns:a16="http://schemas.microsoft.com/office/drawing/2014/main" id="{C7E45AE2-C5D2-458E-BBD2-920D3253D16C}"/>
              </a:ext>
            </a:extLst>
          </p:cNvPr>
          <p:cNvSpPr txBox="1"/>
          <p:nvPr/>
        </p:nvSpPr>
        <p:spPr>
          <a:xfrm>
            <a:off x="6800229" y="5591663"/>
            <a:ext cx="121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2i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81">
            <a:extLst>
              <a:ext uri="{FF2B5EF4-FFF2-40B4-BE49-F238E27FC236}">
                <a16:creationId xmlns:a16="http://schemas.microsoft.com/office/drawing/2014/main" id="{E0ADCEC4-96EF-4877-9165-49A001293477}"/>
              </a:ext>
            </a:extLst>
          </p:cNvPr>
          <p:cNvSpPr txBox="1"/>
          <p:nvPr/>
        </p:nvSpPr>
        <p:spPr>
          <a:xfrm>
            <a:off x="453751" y="4686316"/>
            <a:ext cx="2986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need to learn to spot situations where you can create this pattern in order to use it!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6903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990B90A-AE84-4A23-875C-CEBF37BFDDFF}"/>
                  </a:ext>
                </a:extLst>
              </p:cNvPr>
              <p:cNvSpPr txBox="1"/>
              <p:nvPr/>
            </p:nvSpPr>
            <p:spPr>
              <a:xfrm>
                <a:off x="4600575" y="1528762"/>
                <a:ext cx="831190" cy="416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990B90A-AE84-4A23-875C-CEBF37BFD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575" y="1528762"/>
                <a:ext cx="831190" cy="416717"/>
              </a:xfrm>
              <a:prstGeom prst="rect">
                <a:avLst/>
              </a:prstGeom>
              <a:blipFill>
                <a:blip r:embed="rId9"/>
                <a:stretch>
                  <a:fillRect l="-2941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A9FCED6-0AB2-4E61-B670-B2C9DE10D4BA}"/>
                  </a:ext>
                </a:extLst>
              </p:cNvPr>
              <p:cNvSpPr txBox="1"/>
              <p:nvPr/>
            </p:nvSpPr>
            <p:spPr>
              <a:xfrm>
                <a:off x="4410075" y="2128837"/>
                <a:ext cx="1037143" cy="675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A9FCED6-0AB2-4E61-B670-B2C9DE10D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075" y="2128837"/>
                <a:ext cx="1037143" cy="6758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81">
                <a:extLst>
                  <a:ext uri="{FF2B5EF4-FFF2-40B4-BE49-F238E27FC236}">
                    <a16:creationId xmlns:a16="http://schemas.microsoft.com/office/drawing/2014/main" id="{B94AEFF7-19F1-4990-A444-45B5895879EC}"/>
                  </a:ext>
                </a:extLst>
              </p:cNvPr>
              <p:cNvSpPr txBox="1"/>
              <p:nvPr/>
            </p:nvSpPr>
            <p:spPr>
              <a:xfrm>
                <a:off x="5781675" y="1797223"/>
                <a:ext cx="2797331" cy="615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this question,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81">
                <a:extLst>
                  <a:ext uri="{FF2B5EF4-FFF2-40B4-BE49-F238E27FC236}">
                    <a16:creationId xmlns:a16="http://schemas.microsoft.com/office/drawing/2014/main" id="{B94AEFF7-19F1-4990-A444-45B589587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675" y="1797223"/>
                <a:ext cx="2797331" cy="615105"/>
              </a:xfrm>
              <a:prstGeom prst="rect">
                <a:avLst/>
              </a:prstGeom>
              <a:blipFill>
                <a:blip r:embed="rId14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82">
            <a:extLst>
              <a:ext uri="{FF2B5EF4-FFF2-40B4-BE49-F238E27FC236}">
                <a16:creationId xmlns:a16="http://schemas.microsoft.com/office/drawing/2014/main" id="{62D5861B-7824-410B-9A30-39C92AA3C1E5}"/>
              </a:ext>
            </a:extLst>
          </p:cNvPr>
          <p:cNvSpPr/>
          <p:nvPr/>
        </p:nvSpPr>
        <p:spPr>
          <a:xfrm>
            <a:off x="5464953" y="1764287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1A7EF8-31C4-4431-AC82-454DE41A551A}"/>
              </a:ext>
            </a:extLst>
          </p:cNvPr>
          <p:cNvSpPr/>
          <p:nvPr/>
        </p:nvSpPr>
        <p:spPr>
          <a:xfrm>
            <a:off x="4962524" y="2114551"/>
            <a:ext cx="485775" cy="3429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5D20031-392A-4DB1-8E68-45E1AC59A629}"/>
              </a:ext>
            </a:extLst>
          </p:cNvPr>
          <p:cNvSpPr/>
          <p:nvPr/>
        </p:nvSpPr>
        <p:spPr>
          <a:xfrm>
            <a:off x="5038725" y="2533650"/>
            <a:ext cx="323850" cy="2952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E0AEC33-3146-45BE-9443-D18E4205D468}"/>
              </a:ext>
            </a:extLst>
          </p:cNvPr>
          <p:cNvSpPr/>
          <p:nvPr/>
        </p:nvSpPr>
        <p:spPr>
          <a:xfrm>
            <a:off x="5057775" y="1790701"/>
            <a:ext cx="238125" cy="2095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6FC48BB-F45A-4FE7-A3D1-45F17CCABBC8}"/>
              </a:ext>
            </a:extLst>
          </p:cNvPr>
          <p:cNvSpPr/>
          <p:nvPr/>
        </p:nvSpPr>
        <p:spPr>
          <a:xfrm>
            <a:off x="5095875" y="1514475"/>
            <a:ext cx="247650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82">
            <a:extLst>
              <a:ext uri="{FF2B5EF4-FFF2-40B4-BE49-F238E27FC236}">
                <a16:creationId xmlns:a16="http://schemas.microsoft.com/office/drawing/2014/main" id="{9997BA3C-5216-4036-8120-F7222B907D00}"/>
              </a:ext>
            </a:extLst>
          </p:cNvPr>
          <p:cNvSpPr/>
          <p:nvPr/>
        </p:nvSpPr>
        <p:spPr>
          <a:xfrm>
            <a:off x="5445903" y="2554862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6CEEAF5-5FF9-4C8C-87F2-CCC4258DC79C}"/>
                  </a:ext>
                </a:extLst>
              </p:cNvPr>
              <p:cNvSpPr txBox="1"/>
              <p:nvPr/>
            </p:nvSpPr>
            <p:spPr>
              <a:xfrm>
                <a:off x="4400550" y="3062287"/>
                <a:ext cx="781176" cy="5520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6CEEAF5-5FF9-4C8C-87F2-CCC4258DC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50" y="3062287"/>
                <a:ext cx="781176" cy="5520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4A007377-4F61-47B8-8444-F481B6830B75}"/>
                  </a:ext>
                </a:extLst>
              </p:cNvPr>
              <p:cNvSpPr txBox="1"/>
              <p:nvPr/>
            </p:nvSpPr>
            <p:spPr>
              <a:xfrm>
                <a:off x="4848225" y="4424362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4A007377-4F61-47B8-8444-F481B6830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225" y="4424362"/>
                <a:ext cx="1717521" cy="257058"/>
              </a:xfrm>
              <a:prstGeom prst="rect">
                <a:avLst/>
              </a:prstGeom>
              <a:blipFill>
                <a:blip r:embed="rId16"/>
                <a:stretch>
                  <a:fillRect l="-1064" t="-2381" r="-177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8AC03E54-DBA0-4CCC-AABA-5796EE99EBA8}"/>
                  </a:ext>
                </a:extLst>
              </p:cNvPr>
              <p:cNvSpPr txBox="1"/>
              <p:nvPr/>
            </p:nvSpPr>
            <p:spPr>
              <a:xfrm>
                <a:off x="4838700" y="4833937"/>
                <a:ext cx="1730795" cy="254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8AC03E54-DBA0-4CCC-AABA-5796EE99E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00" y="4833937"/>
                <a:ext cx="1730795" cy="254237"/>
              </a:xfrm>
              <a:prstGeom prst="rect">
                <a:avLst/>
              </a:prstGeom>
              <a:blipFill>
                <a:blip r:embed="rId17"/>
                <a:stretch>
                  <a:fillRect l="-1408" t="-2381" r="-1408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367483CD-8F25-4856-BDCF-3616FD8A9ACB}"/>
                  </a:ext>
                </a:extLst>
              </p:cNvPr>
              <p:cNvSpPr txBox="1"/>
              <p:nvPr/>
            </p:nvSpPr>
            <p:spPr>
              <a:xfrm>
                <a:off x="4829175" y="5272087"/>
                <a:ext cx="1460785" cy="254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367483CD-8F25-4856-BDCF-3616FD8A9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175" y="5272087"/>
                <a:ext cx="1460785" cy="254237"/>
              </a:xfrm>
              <a:prstGeom prst="rect">
                <a:avLst/>
              </a:prstGeom>
              <a:blipFill>
                <a:blip r:embed="rId18"/>
                <a:stretch>
                  <a:fillRect l="-1250" t="-2381" r="-4583" b="-30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0D0542C7-391B-496D-AF87-79D73F279F38}"/>
                  </a:ext>
                </a:extLst>
              </p:cNvPr>
              <p:cNvSpPr txBox="1"/>
              <p:nvPr/>
            </p:nvSpPr>
            <p:spPr>
              <a:xfrm>
                <a:off x="4838700" y="5710237"/>
                <a:ext cx="859723" cy="254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0D0542C7-391B-496D-AF87-79D73F279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00" y="5710237"/>
                <a:ext cx="859723" cy="254237"/>
              </a:xfrm>
              <a:prstGeom prst="rect">
                <a:avLst/>
              </a:prstGeom>
              <a:blipFill>
                <a:blip r:embed="rId19"/>
                <a:stretch>
                  <a:fillRect l="-3546" t="-2439" r="-425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13012BAD-9384-4097-B177-3552F671B8FC}"/>
                  </a:ext>
                </a:extLst>
              </p:cNvPr>
              <p:cNvSpPr txBox="1"/>
              <p:nvPr/>
            </p:nvSpPr>
            <p:spPr>
              <a:xfrm>
                <a:off x="4476750" y="6157912"/>
                <a:ext cx="1064715" cy="254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13012BAD-9384-4097-B177-3552F671B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0" y="6157912"/>
                <a:ext cx="1064715" cy="254237"/>
              </a:xfrm>
              <a:prstGeom prst="rect">
                <a:avLst/>
              </a:prstGeom>
              <a:blipFill>
                <a:blip r:embed="rId20"/>
                <a:stretch>
                  <a:fillRect l="-1714" t="-2381" r="-3429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CBE8B3A-633A-478C-AC99-003BCAE68598}"/>
              </a:ext>
            </a:extLst>
          </p:cNvPr>
          <p:cNvCxnSpPr/>
          <p:nvPr/>
        </p:nvCxnSpPr>
        <p:spPr>
          <a:xfrm>
            <a:off x="4162425" y="3876675"/>
            <a:ext cx="4733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Arc 82">
            <a:extLst>
              <a:ext uri="{FF2B5EF4-FFF2-40B4-BE49-F238E27FC236}">
                <a16:creationId xmlns:a16="http://schemas.microsoft.com/office/drawing/2014/main" id="{5902758D-1559-47BF-AA44-494F70D95923}"/>
              </a:ext>
            </a:extLst>
          </p:cNvPr>
          <p:cNvSpPr/>
          <p:nvPr/>
        </p:nvSpPr>
        <p:spPr>
          <a:xfrm>
            <a:off x="6484128" y="4562475"/>
            <a:ext cx="307197" cy="4191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82">
            <a:extLst>
              <a:ext uri="{FF2B5EF4-FFF2-40B4-BE49-F238E27FC236}">
                <a16:creationId xmlns:a16="http://schemas.microsoft.com/office/drawing/2014/main" id="{64A4ECB4-379E-4AFE-8901-841F8E8E91F7}"/>
              </a:ext>
            </a:extLst>
          </p:cNvPr>
          <p:cNvSpPr/>
          <p:nvPr/>
        </p:nvSpPr>
        <p:spPr>
          <a:xfrm>
            <a:off x="6446028" y="5029200"/>
            <a:ext cx="307197" cy="4191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82">
            <a:extLst>
              <a:ext uri="{FF2B5EF4-FFF2-40B4-BE49-F238E27FC236}">
                <a16:creationId xmlns:a16="http://schemas.microsoft.com/office/drawing/2014/main" id="{8E9FE458-D17B-4B29-8F7E-9C1FA7C6E42B}"/>
              </a:ext>
            </a:extLst>
          </p:cNvPr>
          <p:cNvSpPr/>
          <p:nvPr/>
        </p:nvSpPr>
        <p:spPr>
          <a:xfrm>
            <a:off x="6150753" y="5419725"/>
            <a:ext cx="307197" cy="4191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82">
            <a:extLst>
              <a:ext uri="{FF2B5EF4-FFF2-40B4-BE49-F238E27FC236}">
                <a16:creationId xmlns:a16="http://schemas.microsoft.com/office/drawing/2014/main" id="{888087E8-A800-445D-AB6F-F0808FFAD638}"/>
              </a:ext>
            </a:extLst>
          </p:cNvPr>
          <p:cNvSpPr/>
          <p:nvPr/>
        </p:nvSpPr>
        <p:spPr>
          <a:xfrm>
            <a:off x="5579253" y="5867400"/>
            <a:ext cx="307197" cy="4191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81">
            <a:extLst>
              <a:ext uri="{FF2B5EF4-FFF2-40B4-BE49-F238E27FC236}">
                <a16:creationId xmlns:a16="http://schemas.microsoft.com/office/drawing/2014/main" id="{A20F9642-B2C7-4C2F-BFCF-2568E9F15B61}"/>
              </a:ext>
            </a:extLst>
          </p:cNvPr>
          <p:cNvSpPr txBox="1"/>
          <p:nvPr/>
        </p:nvSpPr>
        <p:spPr>
          <a:xfrm>
            <a:off x="5753100" y="2806873"/>
            <a:ext cx="2797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simplify the numerator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Box 81">
            <a:extLst>
              <a:ext uri="{FF2B5EF4-FFF2-40B4-BE49-F238E27FC236}">
                <a16:creationId xmlns:a16="http://schemas.microsoft.com/office/drawing/2014/main" id="{0A3A85E8-3996-4FF0-8409-925126D1C736}"/>
              </a:ext>
            </a:extLst>
          </p:cNvPr>
          <p:cNvSpPr txBox="1"/>
          <p:nvPr/>
        </p:nvSpPr>
        <p:spPr>
          <a:xfrm>
            <a:off x="5298919" y="4016548"/>
            <a:ext cx="2797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with Euler’s relation…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81">
                <a:extLst>
                  <a:ext uri="{FF2B5EF4-FFF2-40B4-BE49-F238E27FC236}">
                    <a16:creationId xmlns:a16="http://schemas.microsoft.com/office/drawing/2014/main" id="{76F8BEB8-F1DA-40F9-AE75-2DFFCF694841}"/>
                  </a:ext>
                </a:extLst>
              </p:cNvPr>
              <p:cNvSpPr txBox="1"/>
              <p:nvPr/>
            </p:nvSpPr>
            <p:spPr>
              <a:xfrm>
                <a:off x="6737194" y="4607098"/>
                <a:ext cx="10447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81">
                <a:extLst>
                  <a:ext uri="{FF2B5EF4-FFF2-40B4-BE49-F238E27FC236}">
                    <a16:creationId xmlns:a16="http://schemas.microsoft.com/office/drawing/2014/main" id="{76F8BEB8-F1DA-40F9-AE75-2DFFCF694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194" y="4607098"/>
                <a:ext cx="1044731" cy="307777"/>
              </a:xfrm>
              <a:prstGeom prst="rect">
                <a:avLst/>
              </a:prstGeom>
              <a:blipFill>
                <a:blip r:embed="rId21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81">
            <a:extLst>
              <a:ext uri="{FF2B5EF4-FFF2-40B4-BE49-F238E27FC236}">
                <a16:creationId xmlns:a16="http://schemas.microsoft.com/office/drawing/2014/main" id="{4B8E385F-B726-481C-9C7C-B47A921DBE63}"/>
              </a:ext>
            </a:extLst>
          </p:cNvPr>
          <p:cNvSpPr txBox="1"/>
          <p:nvPr/>
        </p:nvSpPr>
        <p:spPr>
          <a:xfrm>
            <a:off x="6781801" y="5035723"/>
            <a:ext cx="2171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terms on RHS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81">
            <a:extLst>
              <a:ext uri="{FF2B5EF4-FFF2-40B4-BE49-F238E27FC236}">
                <a16:creationId xmlns:a16="http://schemas.microsoft.com/office/drawing/2014/main" id="{0D6359F8-BA45-4B17-8543-95E3155071FB}"/>
              </a:ext>
            </a:extLst>
          </p:cNvPr>
          <p:cNvSpPr txBox="1"/>
          <p:nvPr/>
        </p:nvSpPr>
        <p:spPr>
          <a:xfrm>
            <a:off x="6477001" y="5492923"/>
            <a:ext cx="876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81">
            <a:extLst>
              <a:ext uri="{FF2B5EF4-FFF2-40B4-BE49-F238E27FC236}">
                <a16:creationId xmlns:a16="http://schemas.microsoft.com/office/drawing/2014/main" id="{B0943C87-59EA-4C35-85B3-5300A55CD289}"/>
              </a:ext>
            </a:extLst>
          </p:cNvPr>
          <p:cNvSpPr txBox="1"/>
          <p:nvPr/>
        </p:nvSpPr>
        <p:spPr>
          <a:xfrm>
            <a:off x="523875" y="6464473"/>
            <a:ext cx="8029575" cy="30777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This is known as ‘Euler’s identity’, and is one of the most famous relationships in all of </a:t>
            </a:r>
            <a:r>
              <a:rPr lang="en-US" sz="1400" dirty="0" err="1">
                <a:latin typeface="Comic Sans MS" panose="030F0702030302020204" pitchFamily="66" charset="0"/>
              </a:rPr>
              <a:t>Maths</a:t>
            </a:r>
            <a:r>
              <a:rPr lang="en-US" sz="1400" dirty="0">
                <a:latin typeface="Comic Sans MS" panose="030F0702030302020204" pitchFamily="66" charset="0"/>
              </a:rPr>
              <a:t>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3" name="TextBox 81">
            <a:extLst>
              <a:ext uri="{FF2B5EF4-FFF2-40B4-BE49-F238E27FC236}">
                <a16:creationId xmlns:a16="http://schemas.microsoft.com/office/drawing/2014/main" id="{375A2B97-A4D7-453E-87E1-EBA54A10310C}"/>
              </a:ext>
            </a:extLst>
          </p:cNvPr>
          <p:cNvSpPr txBox="1"/>
          <p:nvPr/>
        </p:nvSpPr>
        <p:spPr>
          <a:xfrm>
            <a:off x="5753101" y="5931073"/>
            <a:ext cx="876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2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2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2947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" grpId="0"/>
      <p:bldP spid="50" grpId="0"/>
      <p:bldP spid="51" grpId="0"/>
      <p:bldP spid="8" grpId="0"/>
      <p:bldP spid="52" grpId="0"/>
      <p:bldP spid="53" grpId="0" animBg="1"/>
      <p:bldP spid="9" grpId="0" animBg="1"/>
      <p:bldP spid="9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/>
      <p:bldP spid="10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69" grpId="0"/>
      <p:bldP spid="70" grpId="0"/>
      <p:bldP spid="71" grpId="0"/>
      <p:bldP spid="72" grpId="0" animBg="1"/>
      <p:bldP spid="73" grpId="0"/>
      <p:bldP spid="74" grpId="0"/>
      <p:bldP spid="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990B90A-AE84-4A23-875C-CEBF37BFDDFF}"/>
                  </a:ext>
                </a:extLst>
              </p:cNvPr>
              <p:cNvSpPr txBox="1"/>
              <p:nvPr/>
            </p:nvSpPr>
            <p:spPr>
              <a:xfrm>
                <a:off x="4600575" y="1528762"/>
                <a:ext cx="831190" cy="416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990B90A-AE84-4A23-875C-CEBF37BFD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575" y="1528762"/>
                <a:ext cx="831190" cy="416717"/>
              </a:xfrm>
              <a:prstGeom prst="rect">
                <a:avLst/>
              </a:prstGeom>
              <a:blipFill>
                <a:blip r:embed="rId9"/>
                <a:stretch>
                  <a:fillRect l="-2941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A9FCED6-0AB2-4E61-B670-B2C9DE10D4BA}"/>
                  </a:ext>
                </a:extLst>
              </p:cNvPr>
              <p:cNvSpPr txBox="1"/>
              <p:nvPr/>
            </p:nvSpPr>
            <p:spPr>
              <a:xfrm>
                <a:off x="4410075" y="2128837"/>
                <a:ext cx="1037143" cy="675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A9FCED6-0AB2-4E61-B670-B2C9DE10D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075" y="2128837"/>
                <a:ext cx="1037143" cy="6758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81">
                <a:extLst>
                  <a:ext uri="{FF2B5EF4-FFF2-40B4-BE49-F238E27FC236}">
                    <a16:creationId xmlns:a16="http://schemas.microsoft.com/office/drawing/2014/main" id="{B94AEFF7-19F1-4990-A444-45B5895879EC}"/>
                  </a:ext>
                </a:extLst>
              </p:cNvPr>
              <p:cNvSpPr txBox="1"/>
              <p:nvPr/>
            </p:nvSpPr>
            <p:spPr>
              <a:xfrm>
                <a:off x="5781675" y="1797223"/>
                <a:ext cx="2797331" cy="615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this question,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81">
                <a:extLst>
                  <a:ext uri="{FF2B5EF4-FFF2-40B4-BE49-F238E27FC236}">
                    <a16:creationId xmlns:a16="http://schemas.microsoft.com/office/drawing/2014/main" id="{B94AEFF7-19F1-4990-A444-45B589587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675" y="1797223"/>
                <a:ext cx="2797331" cy="615105"/>
              </a:xfrm>
              <a:prstGeom prst="rect">
                <a:avLst/>
              </a:prstGeom>
              <a:blipFill>
                <a:blip r:embed="rId14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82">
            <a:extLst>
              <a:ext uri="{FF2B5EF4-FFF2-40B4-BE49-F238E27FC236}">
                <a16:creationId xmlns:a16="http://schemas.microsoft.com/office/drawing/2014/main" id="{62D5861B-7824-410B-9A30-39C92AA3C1E5}"/>
              </a:ext>
            </a:extLst>
          </p:cNvPr>
          <p:cNvSpPr/>
          <p:nvPr/>
        </p:nvSpPr>
        <p:spPr>
          <a:xfrm>
            <a:off x="5464953" y="1764287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1A7EF8-31C4-4431-AC82-454DE41A551A}"/>
              </a:ext>
            </a:extLst>
          </p:cNvPr>
          <p:cNvSpPr/>
          <p:nvPr/>
        </p:nvSpPr>
        <p:spPr>
          <a:xfrm>
            <a:off x="4962524" y="2114551"/>
            <a:ext cx="485775" cy="3429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5D20031-392A-4DB1-8E68-45E1AC59A629}"/>
              </a:ext>
            </a:extLst>
          </p:cNvPr>
          <p:cNvSpPr/>
          <p:nvPr/>
        </p:nvSpPr>
        <p:spPr>
          <a:xfrm>
            <a:off x="5038725" y="2533650"/>
            <a:ext cx="323850" cy="2952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E0AEC33-3146-45BE-9443-D18E4205D468}"/>
              </a:ext>
            </a:extLst>
          </p:cNvPr>
          <p:cNvSpPr/>
          <p:nvPr/>
        </p:nvSpPr>
        <p:spPr>
          <a:xfrm>
            <a:off x="5057775" y="1790701"/>
            <a:ext cx="238125" cy="2095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6FC48BB-F45A-4FE7-A3D1-45F17CCABBC8}"/>
              </a:ext>
            </a:extLst>
          </p:cNvPr>
          <p:cNvSpPr/>
          <p:nvPr/>
        </p:nvSpPr>
        <p:spPr>
          <a:xfrm>
            <a:off x="5095875" y="1514475"/>
            <a:ext cx="247650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82">
            <a:extLst>
              <a:ext uri="{FF2B5EF4-FFF2-40B4-BE49-F238E27FC236}">
                <a16:creationId xmlns:a16="http://schemas.microsoft.com/office/drawing/2014/main" id="{9997BA3C-5216-4036-8120-F7222B907D00}"/>
              </a:ext>
            </a:extLst>
          </p:cNvPr>
          <p:cNvSpPr/>
          <p:nvPr/>
        </p:nvSpPr>
        <p:spPr>
          <a:xfrm>
            <a:off x="5445903" y="2554862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6CEEAF5-5FF9-4C8C-87F2-CCC4258DC79C}"/>
                  </a:ext>
                </a:extLst>
              </p:cNvPr>
              <p:cNvSpPr txBox="1"/>
              <p:nvPr/>
            </p:nvSpPr>
            <p:spPr>
              <a:xfrm>
                <a:off x="4400550" y="3062287"/>
                <a:ext cx="781176" cy="5520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6CEEAF5-5FF9-4C8C-87F2-CCC4258DC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50" y="3062287"/>
                <a:ext cx="781176" cy="5520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81">
            <a:extLst>
              <a:ext uri="{FF2B5EF4-FFF2-40B4-BE49-F238E27FC236}">
                <a16:creationId xmlns:a16="http://schemas.microsoft.com/office/drawing/2014/main" id="{A20F9642-B2C7-4C2F-BFCF-2568E9F15B61}"/>
              </a:ext>
            </a:extLst>
          </p:cNvPr>
          <p:cNvSpPr txBox="1"/>
          <p:nvPr/>
        </p:nvSpPr>
        <p:spPr>
          <a:xfrm>
            <a:off x="5753100" y="2806873"/>
            <a:ext cx="2797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simplify the numerator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6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7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6CF8BCD-707B-4CE4-8D82-BD99E75C5B0D}"/>
                  </a:ext>
                </a:extLst>
              </p:cNvPr>
              <p:cNvSpPr txBox="1"/>
              <p:nvPr/>
            </p:nvSpPr>
            <p:spPr>
              <a:xfrm>
                <a:off x="4400550" y="3871912"/>
                <a:ext cx="781175" cy="5169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6CF8BCD-707B-4CE4-8D82-BD99E75C5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50" y="3871912"/>
                <a:ext cx="781175" cy="516936"/>
              </a:xfrm>
              <a:prstGeom prst="rect">
                <a:avLst/>
              </a:prstGeom>
              <a:blipFill>
                <a:blip r:embed="rId18"/>
                <a:stretch>
                  <a:fillRect l="-2344" b="-105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82">
            <a:extLst>
              <a:ext uri="{FF2B5EF4-FFF2-40B4-BE49-F238E27FC236}">
                <a16:creationId xmlns:a16="http://schemas.microsoft.com/office/drawing/2014/main" id="{35D3C800-36AF-47C0-BA57-34E34AFE8163}"/>
              </a:ext>
            </a:extLst>
          </p:cNvPr>
          <p:cNvSpPr/>
          <p:nvPr/>
        </p:nvSpPr>
        <p:spPr>
          <a:xfrm>
            <a:off x="5369703" y="3335912"/>
            <a:ext cx="345297" cy="73126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81">
            <a:extLst>
              <a:ext uri="{FF2B5EF4-FFF2-40B4-BE49-F238E27FC236}">
                <a16:creationId xmlns:a16="http://schemas.microsoft.com/office/drawing/2014/main" id="{EF4D942B-13EA-47D2-ABA9-61E317B9D094}"/>
              </a:ext>
            </a:extLst>
          </p:cNvPr>
          <p:cNvSpPr txBox="1"/>
          <p:nvPr/>
        </p:nvSpPr>
        <p:spPr>
          <a:xfrm>
            <a:off x="5638800" y="3435523"/>
            <a:ext cx="2305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numerator will therefore be equal to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Arc 82">
            <a:extLst>
              <a:ext uri="{FF2B5EF4-FFF2-40B4-BE49-F238E27FC236}">
                <a16:creationId xmlns:a16="http://schemas.microsoft.com/office/drawing/2014/main" id="{84CE7CC3-4C20-4CC2-B69E-82FC5169ACEF}"/>
              </a:ext>
            </a:extLst>
          </p:cNvPr>
          <p:cNvSpPr/>
          <p:nvPr/>
        </p:nvSpPr>
        <p:spPr>
          <a:xfrm>
            <a:off x="5369703" y="407886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81">
            <a:extLst>
              <a:ext uri="{FF2B5EF4-FFF2-40B4-BE49-F238E27FC236}">
                <a16:creationId xmlns:a16="http://schemas.microsoft.com/office/drawing/2014/main" id="{3659ACC2-9122-4041-9DE4-6CF0C026BF64}"/>
              </a:ext>
            </a:extLst>
          </p:cNvPr>
          <p:cNvSpPr txBox="1"/>
          <p:nvPr/>
        </p:nvSpPr>
        <p:spPr>
          <a:xfrm>
            <a:off x="5734050" y="3959398"/>
            <a:ext cx="3209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need to manipulate the fraction to create one of the patterns above. The denominator has a subtraction, so we are aiming for that one…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6" name="Straight Arrow Connector 8">
            <a:extLst>
              <a:ext uri="{FF2B5EF4-FFF2-40B4-BE49-F238E27FC236}">
                <a16:creationId xmlns:a16="http://schemas.microsoft.com/office/drawing/2014/main" id="{C0A891A8-7B23-4606-A414-DF2D2369D940}"/>
              </a:ext>
            </a:extLst>
          </p:cNvPr>
          <p:cNvCxnSpPr>
            <a:cxnSpLocks/>
          </p:cNvCxnSpPr>
          <p:nvPr/>
        </p:nvCxnSpPr>
        <p:spPr>
          <a:xfrm flipH="1" flipV="1">
            <a:off x="2046194" y="1241612"/>
            <a:ext cx="782731" cy="196663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81">
                <a:extLst>
                  <a:ext uri="{FF2B5EF4-FFF2-40B4-BE49-F238E27FC236}">
                    <a16:creationId xmlns:a16="http://schemas.microsoft.com/office/drawing/2014/main" id="{9BC3AFCF-2300-4DE5-A9DD-27A1CBD5293E}"/>
                  </a:ext>
                </a:extLst>
              </p:cNvPr>
              <p:cNvSpPr txBox="1"/>
              <p:nvPr/>
            </p:nvSpPr>
            <p:spPr>
              <a:xfrm>
                <a:off x="5648325" y="4673773"/>
                <a:ext cx="3209925" cy="360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Multiply all terms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𝑖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TextBox 81">
                <a:extLst>
                  <a:ext uri="{FF2B5EF4-FFF2-40B4-BE49-F238E27FC236}">
                    <a16:creationId xmlns:a16="http://schemas.microsoft.com/office/drawing/2014/main" id="{9BC3AFCF-2300-4DE5-A9DD-27A1CBD52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325" y="4673773"/>
                <a:ext cx="3209925" cy="360996"/>
              </a:xfrm>
              <a:prstGeom prst="rect">
                <a:avLst/>
              </a:prstGeom>
              <a:blipFill>
                <a:blip r:embed="rId19"/>
                <a:stretch>
                  <a:fillRect b="-118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55CE0BC4-1E03-41C8-86CE-24DF908791C5}"/>
                  </a:ext>
                </a:extLst>
              </p:cNvPr>
              <p:cNvSpPr txBox="1"/>
              <p:nvPr/>
            </p:nvSpPr>
            <p:spPr>
              <a:xfrm>
                <a:off x="4419600" y="4538662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55CE0BC4-1E03-41C8-86CE-24DF90879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538662"/>
                <a:ext cx="1045799" cy="65088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82">
            <a:extLst>
              <a:ext uri="{FF2B5EF4-FFF2-40B4-BE49-F238E27FC236}">
                <a16:creationId xmlns:a16="http://schemas.microsoft.com/office/drawing/2014/main" id="{F6B88D99-991D-4FE8-B7CD-8BF98DA232F3}"/>
              </a:ext>
            </a:extLst>
          </p:cNvPr>
          <p:cNvSpPr/>
          <p:nvPr/>
        </p:nvSpPr>
        <p:spPr>
          <a:xfrm>
            <a:off x="5398278" y="491706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81">
            <a:extLst>
              <a:ext uri="{FF2B5EF4-FFF2-40B4-BE49-F238E27FC236}">
                <a16:creationId xmlns:a16="http://schemas.microsoft.com/office/drawing/2014/main" id="{80422314-BF7B-43B3-A73A-6BC2AE88422F}"/>
              </a:ext>
            </a:extLst>
          </p:cNvPr>
          <p:cNvSpPr txBox="1"/>
          <p:nvPr/>
        </p:nvSpPr>
        <p:spPr>
          <a:xfrm>
            <a:off x="5695950" y="5102398"/>
            <a:ext cx="3314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multiply all terms by -1 (the terms on the denominator have had their positions switched)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/>
              <p:nvPr/>
            </p:nvSpPr>
            <p:spPr>
              <a:xfrm>
                <a:off x="4400550" y="5386387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50" y="5386387"/>
                <a:ext cx="1045799" cy="65088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D1C1ABB-AFD7-44B8-BC09-C0849EEF00F9}"/>
              </a:ext>
            </a:extLst>
          </p:cNvPr>
          <p:cNvSpPr/>
          <p:nvPr/>
        </p:nvSpPr>
        <p:spPr>
          <a:xfrm>
            <a:off x="4562475" y="5734050"/>
            <a:ext cx="885825" cy="342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FA679CF0-278C-4822-AF68-7BCE711F536D}"/>
              </a:ext>
            </a:extLst>
          </p:cNvPr>
          <p:cNvSpPr/>
          <p:nvPr/>
        </p:nvSpPr>
        <p:spPr>
          <a:xfrm>
            <a:off x="295275" y="1028700"/>
            <a:ext cx="952500" cy="2762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288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 animBg="1"/>
      <p:bldP spid="44" grpId="0"/>
      <p:bldP spid="45" grpId="0" animBg="1"/>
      <p:bldP spid="46" grpId="0"/>
      <p:bldP spid="77" grpId="0"/>
      <p:bldP spid="78" grpId="0"/>
      <p:bldP spid="79" grpId="0" animBg="1"/>
      <p:bldP spid="80" grpId="0"/>
      <p:bldP spid="81" grpId="0"/>
      <p:bldP spid="11" grpId="0" animBg="1"/>
      <p:bldP spid="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82">
            <a:extLst>
              <a:ext uri="{FF2B5EF4-FFF2-40B4-BE49-F238E27FC236}">
                <a16:creationId xmlns:a16="http://schemas.microsoft.com/office/drawing/2014/main" id="{F6B88D99-991D-4FE8-B7CD-8BF98DA232F3}"/>
              </a:ext>
            </a:extLst>
          </p:cNvPr>
          <p:cNvSpPr/>
          <p:nvPr/>
        </p:nvSpPr>
        <p:spPr>
          <a:xfrm>
            <a:off x="5350653" y="18404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/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28">
                <a:extLst>
                  <a:ext uri="{FF2B5EF4-FFF2-40B4-BE49-F238E27FC236}">
                    <a16:creationId xmlns:a16="http://schemas.microsoft.com/office/drawing/2014/main" id="{6A335641-127B-4717-B09B-7CBA5E7BE863}"/>
                  </a:ext>
                </a:extLst>
              </p:cNvPr>
              <p:cNvSpPr txBox="1"/>
              <p:nvPr/>
            </p:nvSpPr>
            <p:spPr>
              <a:xfrm>
                <a:off x="4152900" y="3700576"/>
                <a:ext cx="1932709" cy="439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28">
                <a:extLst>
                  <a:ext uri="{FF2B5EF4-FFF2-40B4-BE49-F238E27FC236}">
                    <a16:creationId xmlns:a16="http://schemas.microsoft.com/office/drawing/2014/main" id="{6A335641-127B-4717-B09B-7CBA5E7BE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900" y="3700576"/>
                <a:ext cx="1932709" cy="439159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28">
                <a:extLst>
                  <a:ext uri="{FF2B5EF4-FFF2-40B4-BE49-F238E27FC236}">
                    <a16:creationId xmlns:a16="http://schemas.microsoft.com/office/drawing/2014/main" id="{647E73A5-B3A5-4C1B-A4EC-D37E4B878A21}"/>
                  </a:ext>
                </a:extLst>
              </p:cNvPr>
              <p:cNvSpPr txBox="1"/>
              <p:nvPr/>
            </p:nvSpPr>
            <p:spPr>
              <a:xfrm>
                <a:off x="4457700" y="4348276"/>
                <a:ext cx="1763944" cy="2851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𝑖𝑠𝑖𝑛𝑛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28">
                <a:extLst>
                  <a:ext uri="{FF2B5EF4-FFF2-40B4-BE49-F238E27FC236}">
                    <a16:creationId xmlns:a16="http://schemas.microsoft.com/office/drawing/2014/main" id="{647E73A5-B3A5-4C1B-A4EC-D37E4B878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700" y="4348276"/>
                <a:ext cx="1763944" cy="2851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28">
                <a:extLst>
                  <a:ext uri="{FF2B5EF4-FFF2-40B4-BE49-F238E27FC236}">
                    <a16:creationId xmlns:a16="http://schemas.microsoft.com/office/drawing/2014/main" id="{813B1EAB-7797-4F1E-90E6-8C046DAA29DD}"/>
                  </a:ext>
                </a:extLst>
              </p:cNvPr>
              <p:cNvSpPr txBox="1"/>
              <p:nvPr/>
            </p:nvSpPr>
            <p:spPr>
              <a:xfrm>
                <a:off x="4533900" y="4824526"/>
                <a:ext cx="1847237" cy="4377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28">
                <a:extLst>
                  <a:ext uri="{FF2B5EF4-FFF2-40B4-BE49-F238E27FC236}">
                    <a16:creationId xmlns:a16="http://schemas.microsoft.com/office/drawing/2014/main" id="{813B1EAB-7797-4F1E-90E6-8C046DAA2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0" y="4824526"/>
                <a:ext cx="1847237" cy="437749"/>
              </a:xfrm>
              <a:prstGeom prst="rect">
                <a:avLst/>
              </a:prstGeom>
              <a:blipFill>
                <a:blip r:embed="rId17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82">
            <a:extLst>
              <a:ext uri="{FF2B5EF4-FFF2-40B4-BE49-F238E27FC236}">
                <a16:creationId xmlns:a16="http://schemas.microsoft.com/office/drawing/2014/main" id="{558D6102-4A0D-416F-A87A-84EEC0ADACF7}"/>
              </a:ext>
            </a:extLst>
          </p:cNvPr>
          <p:cNvSpPr/>
          <p:nvPr/>
        </p:nvSpPr>
        <p:spPr>
          <a:xfrm>
            <a:off x="6103128" y="3945512"/>
            <a:ext cx="297672" cy="56933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82">
            <a:extLst>
              <a:ext uri="{FF2B5EF4-FFF2-40B4-BE49-F238E27FC236}">
                <a16:creationId xmlns:a16="http://schemas.microsoft.com/office/drawing/2014/main" id="{4E015F8C-442C-4A8D-ADD0-7FB4BD39B8A7}"/>
              </a:ext>
            </a:extLst>
          </p:cNvPr>
          <p:cNvSpPr/>
          <p:nvPr/>
        </p:nvSpPr>
        <p:spPr>
          <a:xfrm>
            <a:off x="6103128" y="4497962"/>
            <a:ext cx="297672" cy="56933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B99C60-0A35-4BE4-A20E-80A7FE9AEC1A}"/>
              </a:ext>
            </a:extLst>
          </p:cNvPr>
          <p:cNvSpPr txBox="1"/>
          <p:nvPr/>
        </p:nvSpPr>
        <p:spPr>
          <a:xfrm>
            <a:off x="6477000" y="405765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2i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477A4270-B25F-495C-85B4-806030C00695}"/>
                  </a:ext>
                </a:extLst>
              </p:cNvPr>
              <p:cNvSpPr txBox="1"/>
              <p:nvPr/>
            </p:nvSpPr>
            <p:spPr>
              <a:xfrm>
                <a:off x="6419850" y="4600575"/>
                <a:ext cx="1500732" cy="338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477A4270-B25F-495C-85B4-806030C00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850" y="4600575"/>
                <a:ext cx="1500732" cy="338298"/>
              </a:xfrm>
              <a:prstGeom prst="rect">
                <a:avLst/>
              </a:prstGeom>
              <a:blipFill>
                <a:blip r:embed="rId18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F37F0047-96CE-4A3E-9B15-94030A0463BF}"/>
              </a:ext>
            </a:extLst>
          </p:cNvPr>
          <p:cNvCxnSpPr/>
          <p:nvPr/>
        </p:nvCxnSpPr>
        <p:spPr>
          <a:xfrm>
            <a:off x="4105275" y="3143250"/>
            <a:ext cx="4733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91A6BBCD-9972-4B05-B097-E0F8DA313365}"/>
              </a:ext>
            </a:extLst>
          </p:cNvPr>
          <p:cNvSpPr/>
          <p:nvPr/>
        </p:nvSpPr>
        <p:spPr>
          <a:xfrm>
            <a:off x="4486275" y="1838325"/>
            <a:ext cx="885825" cy="342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7065223E-C9F0-41E6-A5EC-11DC0080489E}"/>
              </a:ext>
            </a:extLst>
          </p:cNvPr>
          <p:cNvSpPr/>
          <p:nvPr/>
        </p:nvSpPr>
        <p:spPr>
          <a:xfrm>
            <a:off x="4591050" y="4848225"/>
            <a:ext cx="847725" cy="342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05EF435B-F26F-40C2-B9ED-1A5858FB1A54}"/>
                  </a:ext>
                </a:extLst>
              </p:cNvPr>
              <p:cNvSpPr txBox="1"/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denominator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05EF435B-F26F-40C2-B9ED-1A5858FB1A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8">
            <a:extLst>
              <a:ext uri="{FF2B5EF4-FFF2-40B4-BE49-F238E27FC236}">
                <a16:creationId xmlns:a16="http://schemas.microsoft.com/office/drawing/2014/main" id="{D850406A-0530-4F7C-9994-A0203721990F}"/>
              </a:ext>
            </a:extLst>
          </p:cNvPr>
          <p:cNvCxnSpPr>
            <a:cxnSpLocks/>
          </p:cNvCxnSpPr>
          <p:nvPr/>
        </p:nvCxnSpPr>
        <p:spPr>
          <a:xfrm>
            <a:off x="2066926" y="1457326"/>
            <a:ext cx="2638424" cy="2209799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/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blipFill>
                <a:blip r:embed="rId20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728347C6-B87D-402E-AA69-5355F56C62ED}"/>
              </a:ext>
            </a:extLst>
          </p:cNvPr>
          <p:cNvSpPr/>
          <p:nvPr/>
        </p:nvSpPr>
        <p:spPr>
          <a:xfrm>
            <a:off x="4640580" y="4358640"/>
            <a:ext cx="243841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1433B485-857A-40D6-A1BB-885C61B9178E}"/>
              </a:ext>
            </a:extLst>
          </p:cNvPr>
          <p:cNvSpPr/>
          <p:nvPr/>
        </p:nvSpPr>
        <p:spPr>
          <a:xfrm>
            <a:off x="5181600" y="4351020"/>
            <a:ext cx="243841" cy="16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233B2213-9641-429E-914D-06BF6F678166}"/>
              </a:ext>
            </a:extLst>
          </p:cNvPr>
          <p:cNvSpPr/>
          <p:nvPr/>
        </p:nvSpPr>
        <p:spPr>
          <a:xfrm>
            <a:off x="5909311" y="4419600"/>
            <a:ext cx="209550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E4456A43-77BD-4B15-B2FF-63E40517BB50}"/>
              </a:ext>
            </a:extLst>
          </p:cNvPr>
          <p:cNvSpPr/>
          <p:nvPr/>
        </p:nvSpPr>
        <p:spPr>
          <a:xfrm>
            <a:off x="5955030" y="4892040"/>
            <a:ext cx="278129" cy="3352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8CD6E65A-74E2-4E10-81D1-6C44A4E4FF2C}"/>
              </a:ext>
            </a:extLst>
          </p:cNvPr>
          <p:cNvSpPr/>
          <p:nvPr/>
        </p:nvSpPr>
        <p:spPr>
          <a:xfrm>
            <a:off x="5193031" y="4869180"/>
            <a:ext cx="201930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27BFAD3-DC92-41C5-ACA6-78BD9B8B5ACB}"/>
              </a:ext>
            </a:extLst>
          </p:cNvPr>
          <p:cNvSpPr/>
          <p:nvPr/>
        </p:nvSpPr>
        <p:spPr>
          <a:xfrm>
            <a:off x="4712971" y="4861560"/>
            <a:ext cx="201930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461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39" grpId="0"/>
      <p:bldP spid="40" grpId="0"/>
      <p:bldP spid="41" grpId="0"/>
      <p:bldP spid="60" grpId="0" animBg="1"/>
      <p:bldP spid="61" grpId="0" animBg="1"/>
      <p:bldP spid="7" grpId="0"/>
      <p:bldP spid="62" grpId="0"/>
      <p:bldP spid="64" grpId="0" animBg="1"/>
      <p:bldP spid="64" grpId="1" animBg="1"/>
      <p:bldP spid="65" grpId="0" animBg="1"/>
      <p:bldP spid="65" grpId="1" animBg="1"/>
      <p:bldP spid="68" grpId="0"/>
      <p:bldP spid="71" grpId="0"/>
      <p:bldP spid="72" grpId="0" animBg="1"/>
      <p:bldP spid="72" grpId="1" animBg="1"/>
      <p:bldP spid="73" grpId="0" animBg="1"/>
      <p:bldP spid="73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82">
            <a:extLst>
              <a:ext uri="{FF2B5EF4-FFF2-40B4-BE49-F238E27FC236}">
                <a16:creationId xmlns:a16="http://schemas.microsoft.com/office/drawing/2014/main" id="{F6B88D99-991D-4FE8-B7CD-8BF98DA232F3}"/>
              </a:ext>
            </a:extLst>
          </p:cNvPr>
          <p:cNvSpPr/>
          <p:nvPr/>
        </p:nvSpPr>
        <p:spPr>
          <a:xfrm>
            <a:off x="5350653" y="18404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/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/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blipFill>
                <a:blip r:embed="rId15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82">
            <a:extLst>
              <a:ext uri="{FF2B5EF4-FFF2-40B4-BE49-F238E27FC236}">
                <a16:creationId xmlns:a16="http://schemas.microsoft.com/office/drawing/2014/main" id="{7B4A449F-126D-4052-A56C-3796953AA6D6}"/>
              </a:ext>
            </a:extLst>
          </p:cNvPr>
          <p:cNvSpPr/>
          <p:nvPr/>
        </p:nvSpPr>
        <p:spPr>
          <a:xfrm>
            <a:off x="5369703" y="268821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67237C9-A5B2-4702-B8B2-4E9CB6C9DED1}"/>
              </a:ext>
            </a:extLst>
          </p:cNvPr>
          <p:cNvSpPr txBox="1"/>
          <p:nvPr/>
        </p:nvSpPr>
        <p:spPr>
          <a:xfrm>
            <a:off x="5772150" y="295275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0BAD3B0-9363-47CA-AE2D-A9018B5A6338}"/>
                  </a:ext>
                </a:extLst>
              </p:cNvPr>
              <p:cNvSpPr txBox="1"/>
              <p:nvPr/>
            </p:nvSpPr>
            <p:spPr>
              <a:xfrm>
                <a:off x="4295775" y="3167062"/>
                <a:ext cx="936923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0BAD3B0-9363-47CA-AE2D-A9018B5A6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3167062"/>
                <a:ext cx="936923" cy="690574"/>
              </a:xfrm>
              <a:prstGeom prst="rect">
                <a:avLst/>
              </a:prstGeom>
              <a:blipFill>
                <a:blip r:embed="rId16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5305AFA-FAC6-4DDD-84D5-77DED1C548AA}"/>
                  </a:ext>
                </a:extLst>
              </p:cNvPr>
              <p:cNvSpPr txBox="1"/>
              <p:nvPr/>
            </p:nvSpPr>
            <p:spPr>
              <a:xfrm>
                <a:off x="4267200" y="4033837"/>
                <a:ext cx="1188210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5305AFA-FAC6-4DDD-84D5-77DED1C54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033837"/>
                <a:ext cx="1188210" cy="690574"/>
              </a:xfrm>
              <a:prstGeom prst="rect">
                <a:avLst/>
              </a:prstGeom>
              <a:blipFill>
                <a:blip r:embed="rId17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82">
            <a:extLst>
              <a:ext uri="{FF2B5EF4-FFF2-40B4-BE49-F238E27FC236}">
                <a16:creationId xmlns:a16="http://schemas.microsoft.com/office/drawing/2014/main" id="{3FB25E83-716C-485E-A189-38A9F0D1E250}"/>
              </a:ext>
            </a:extLst>
          </p:cNvPr>
          <p:cNvSpPr/>
          <p:nvPr/>
        </p:nvSpPr>
        <p:spPr>
          <a:xfrm>
            <a:off x="5388753" y="357403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5C7A40A-ED8F-4B05-A6D8-453F0B4839C6}"/>
              </a:ext>
            </a:extLst>
          </p:cNvPr>
          <p:cNvSpPr txBox="1"/>
          <p:nvPr/>
        </p:nvSpPr>
        <p:spPr>
          <a:xfrm>
            <a:off x="5762625" y="3648075"/>
            <a:ext cx="2847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rewrite like this (you will not need to do this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everytime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 but it helps to show what happens next…)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9BF3DF0E-A54D-464E-9FD3-0AE38A0B4E89}"/>
              </a:ext>
            </a:extLst>
          </p:cNvPr>
          <p:cNvCxnSpPr/>
          <p:nvPr/>
        </p:nvCxnSpPr>
        <p:spPr>
          <a:xfrm>
            <a:off x="4076700" y="5105400"/>
            <a:ext cx="4733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6421977-2D99-4A72-BABA-244C76BE8F14}"/>
                  </a:ext>
                </a:extLst>
              </p:cNvPr>
              <p:cNvSpPr txBox="1"/>
              <p:nvPr/>
            </p:nvSpPr>
            <p:spPr>
              <a:xfrm>
                <a:off x="4133850" y="5286375"/>
                <a:ext cx="931089" cy="397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6421977-2D99-4A72-BABA-244C76BE8F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850" y="5286375"/>
                <a:ext cx="931089" cy="397673"/>
              </a:xfrm>
              <a:prstGeom prst="rect">
                <a:avLst/>
              </a:prstGeom>
              <a:blipFill>
                <a:blip r:embed="rId18"/>
                <a:stretch>
                  <a:fillRect l="-1961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6E2D6BD5-E93C-4DFA-BAC3-A038AEB20C6B}"/>
                  </a:ext>
                </a:extLst>
              </p:cNvPr>
              <p:cNvSpPr txBox="1"/>
              <p:nvPr/>
            </p:nvSpPr>
            <p:spPr>
              <a:xfrm>
                <a:off x="5600700" y="5314950"/>
                <a:ext cx="9428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6E2D6BD5-E93C-4DFA-BAC3-A038AEB20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5314950"/>
                <a:ext cx="942822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E20CA35-9676-40B0-9936-EE9A175522AC}"/>
                  </a:ext>
                </a:extLst>
              </p:cNvPr>
              <p:cNvSpPr txBox="1"/>
              <p:nvPr/>
            </p:nvSpPr>
            <p:spPr>
              <a:xfrm>
                <a:off x="5600700" y="5676900"/>
                <a:ext cx="10376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E20CA35-9676-40B0-9936-EE9A17552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5676900"/>
                <a:ext cx="1037656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CACF1D1D-C473-487E-9E5B-11FD1E1117B8}"/>
                  </a:ext>
                </a:extLst>
              </p:cNvPr>
              <p:cNvSpPr txBox="1"/>
              <p:nvPr/>
            </p:nvSpPr>
            <p:spPr>
              <a:xfrm>
                <a:off x="5600700" y="6038850"/>
                <a:ext cx="854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CACF1D1D-C473-487E-9E5B-11FD1E111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6038850"/>
                <a:ext cx="854144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D165FE4E-46E4-4569-B060-539DDE9C06D3}"/>
                  </a:ext>
                </a:extLst>
              </p:cNvPr>
              <p:cNvSpPr txBox="1"/>
              <p:nvPr/>
            </p:nvSpPr>
            <p:spPr>
              <a:xfrm>
                <a:off x="5610225" y="6391275"/>
                <a:ext cx="6707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D165FE4E-46E4-4569-B060-539DDE9C06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225" y="6391275"/>
                <a:ext cx="670760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82">
            <a:extLst>
              <a:ext uri="{FF2B5EF4-FFF2-40B4-BE49-F238E27FC236}">
                <a16:creationId xmlns:a16="http://schemas.microsoft.com/office/drawing/2014/main" id="{154089F6-828F-454F-B217-F28FB2B3C8F1}"/>
              </a:ext>
            </a:extLst>
          </p:cNvPr>
          <p:cNvSpPr/>
          <p:nvPr/>
        </p:nvSpPr>
        <p:spPr>
          <a:xfrm>
            <a:off x="6465078" y="5467350"/>
            <a:ext cx="269097" cy="3619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2DA0ABC-E3F3-4296-938A-4D49FC1DB526}"/>
                  </a:ext>
                </a:extLst>
              </p:cNvPr>
              <p:cNvSpPr txBox="1"/>
              <p:nvPr/>
            </p:nvSpPr>
            <p:spPr>
              <a:xfrm>
                <a:off x="6734175" y="5495925"/>
                <a:ext cx="9289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2DA0ABC-E3F3-4296-938A-4D49FC1DB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175" y="5495925"/>
                <a:ext cx="928972" cy="276999"/>
              </a:xfrm>
              <a:prstGeom prst="rect">
                <a:avLst/>
              </a:prstGeom>
              <a:blipFill>
                <a:blip r:embed="rId23"/>
                <a:stretch>
                  <a:fillRect l="-658"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82">
            <a:extLst>
              <a:ext uri="{FF2B5EF4-FFF2-40B4-BE49-F238E27FC236}">
                <a16:creationId xmlns:a16="http://schemas.microsoft.com/office/drawing/2014/main" id="{D8A9A27E-4944-4605-8E8C-728B7B818D07}"/>
              </a:ext>
            </a:extLst>
          </p:cNvPr>
          <p:cNvSpPr/>
          <p:nvPr/>
        </p:nvSpPr>
        <p:spPr>
          <a:xfrm>
            <a:off x="6465078" y="5819775"/>
            <a:ext cx="269097" cy="3619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82">
            <a:extLst>
              <a:ext uri="{FF2B5EF4-FFF2-40B4-BE49-F238E27FC236}">
                <a16:creationId xmlns:a16="http://schemas.microsoft.com/office/drawing/2014/main" id="{EF89EF1A-B4EE-432E-8C47-E57DCAC5A188}"/>
              </a:ext>
            </a:extLst>
          </p:cNvPr>
          <p:cNvSpPr/>
          <p:nvPr/>
        </p:nvSpPr>
        <p:spPr>
          <a:xfrm>
            <a:off x="6303153" y="6181725"/>
            <a:ext cx="269097" cy="36195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6FACC98-67ED-41BE-AAC0-DA544B5F7E35}"/>
              </a:ext>
            </a:extLst>
          </p:cNvPr>
          <p:cNvSpPr txBox="1"/>
          <p:nvPr/>
        </p:nvSpPr>
        <p:spPr>
          <a:xfrm>
            <a:off x="6696075" y="5838825"/>
            <a:ext cx="1114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RHS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30711A2-C41C-4EA5-BBD0-A6E57427B023}"/>
              </a:ext>
            </a:extLst>
          </p:cNvPr>
          <p:cNvSpPr txBox="1"/>
          <p:nvPr/>
        </p:nvSpPr>
        <p:spPr>
          <a:xfrm>
            <a:off x="6543675" y="6238875"/>
            <a:ext cx="997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works!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335FDD42-F8EC-4DB4-840C-79257B7775ED}"/>
                  </a:ext>
                </a:extLst>
              </p:cNvPr>
              <p:cNvSpPr txBox="1"/>
              <p:nvPr/>
            </p:nvSpPr>
            <p:spPr>
              <a:xfrm>
                <a:off x="4133850" y="5791200"/>
                <a:ext cx="989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335FDD42-F8EC-4DB4-840C-79257B777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850" y="5791200"/>
                <a:ext cx="989695" cy="307777"/>
              </a:xfrm>
              <a:prstGeom prst="rect">
                <a:avLst/>
              </a:prstGeom>
              <a:blipFill>
                <a:blip r:embed="rId24"/>
                <a:stretch>
                  <a:fillRect l="-1852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B926666-9914-412D-9148-1B1167D189CC}"/>
              </a:ext>
            </a:extLst>
          </p:cNvPr>
          <p:cNvSpPr/>
          <p:nvPr/>
        </p:nvSpPr>
        <p:spPr>
          <a:xfrm>
            <a:off x="6004561" y="5381624"/>
            <a:ext cx="205739" cy="2000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2C15A3B0-AE66-4AFD-A26B-40A19E1045E0}"/>
              </a:ext>
            </a:extLst>
          </p:cNvPr>
          <p:cNvSpPr/>
          <p:nvPr/>
        </p:nvSpPr>
        <p:spPr>
          <a:xfrm>
            <a:off x="6023611" y="5714999"/>
            <a:ext cx="253364" cy="238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908B4505-3B1B-42FD-BCCC-4F518B82FEA0}"/>
                  </a:ext>
                </a:extLst>
              </p:cNvPr>
              <p:cNvSpPr txBox="1"/>
              <p:nvPr/>
            </p:nvSpPr>
            <p:spPr>
              <a:xfrm>
                <a:off x="4152900" y="6181725"/>
                <a:ext cx="963405" cy="397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908B4505-3B1B-42FD-BCCC-4F518B82FE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900" y="6181725"/>
                <a:ext cx="963405" cy="397673"/>
              </a:xfrm>
              <a:prstGeom prst="rect">
                <a:avLst/>
              </a:prstGeom>
              <a:blipFill>
                <a:blip r:embed="rId25"/>
                <a:stretch>
                  <a:fillRect l="-1899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69BA9A41-C408-4C5E-A878-14D8699571F3}"/>
                  </a:ext>
                </a:extLst>
              </p:cNvPr>
              <p:cNvSpPr txBox="1"/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denominator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69BA9A41-C408-4C5E-A878-14D869957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4055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/>
      <p:bldP spid="42" grpId="0"/>
      <p:bldP spid="43" grpId="0" animBg="1"/>
      <p:bldP spid="44" grpId="0"/>
      <p:bldP spid="6" grpId="0"/>
      <p:bldP spid="46" grpId="0"/>
      <p:bldP spid="49" grpId="0"/>
      <p:bldP spid="52" grpId="0"/>
      <p:bldP spid="53" grpId="0"/>
      <p:bldP spid="54" grpId="0" animBg="1"/>
      <p:bldP spid="55" grpId="0"/>
      <p:bldP spid="56" grpId="0" animBg="1"/>
      <p:bldP spid="57" grpId="0" animBg="1"/>
      <p:bldP spid="58" grpId="0"/>
      <p:bldP spid="59" grpId="0"/>
      <p:bldP spid="66" grpId="0"/>
      <p:bldP spid="67" grpId="0" animBg="1"/>
      <p:bldP spid="67" grpId="1" animBg="1"/>
      <p:bldP spid="70" grpId="0" animBg="1"/>
      <p:bldP spid="70" grpId="1" animBg="1"/>
      <p:bldP spid="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400" y="22129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the results for Geometric series with complex numbers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 positive integer, 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 You will need to use the exponential form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 in order to then use the patterns we just saw…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5105400"/>
              </a:xfrm>
              <a:blipFill>
                <a:blip r:embed="rId3"/>
                <a:stretch>
                  <a:fillRect l="-545" t="-717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1564" y="65194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/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DD7EBD-30D9-481D-8A12-634BB7B4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412344" cy="518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/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𝑤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+..=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A02CB2A-3C29-434C-BDAB-9F177ABE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0"/>
                <a:ext cx="3168713" cy="503728"/>
              </a:xfrm>
              <a:prstGeom prst="rect">
                <a:avLst/>
              </a:prstGeom>
              <a:blipFill>
                <a:blip r:embed="rId5"/>
                <a:stretch>
                  <a:fillRect l="-13740" t="-113793" b="-1724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/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28">
                <a:extLst>
                  <a:ext uri="{FF2B5EF4-FFF2-40B4-BE49-F238E27FC236}">
                    <a16:creationId xmlns:a16="http://schemas.microsoft.com/office/drawing/2014/main" id="{66D83D53-6028-4770-B6BF-DAD6ADFF5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285"/>
                <a:ext cx="1895775" cy="438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/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28">
                <a:extLst>
                  <a:ext uri="{FF2B5EF4-FFF2-40B4-BE49-F238E27FC236}">
                    <a16:creationId xmlns:a16="http://schemas.microsoft.com/office/drawing/2014/main" id="{26C161FB-A2CA-4A4D-B83F-6A42B449E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47851"/>
                <a:ext cx="1932709" cy="439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/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+..+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505B14-2700-4D83-9102-F541BFCCA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3462337"/>
                <a:ext cx="3283848" cy="420051"/>
              </a:xfrm>
              <a:prstGeom prst="rect">
                <a:avLst/>
              </a:prstGeom>
              <a:blipFill>
                <a:blip r:embed="rId8"/>
                <a:stretch>
                  <a:fillRect l="-92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/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37721A7-0C92-4B52-B0E5-46682BBD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5132577"/>
                <a:ext cx="2162175" cy="4789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/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1D875A7-BB40-471F-8AB2-25A898BD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050" y="5561202"/>
                <a:ext cx="676275" cy="4135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/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(don’t confuse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symbols with the letter ‘n’!)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4EE6B0-F8D1-4939-A4A8-C8693FD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5991225"/>
                <a:ext cx="3344313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/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5B6E4CF-9D23-473C-AFF0-9EC7DCE78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76787"/>
                <a:ext cx="1717521" cy="257058"/>
              </a:xfrm>
              <a:prstGeom prst="rect">
                <a:avLst/>
              </a:prstGeom>
              <a:blipFill>
                <a:blip r:embed="rId12"/>
                <a:stretch>
                  <a:fillRect l="-1064" t="-238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/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E74C64D-8797-4A2D-8B96-5FCBB733D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277" y="519112"/>
                <a:ext cx="859723" cy="254237"/>
              </a:xfrm>
              <a:prstGeom prst="rect">
                <a:avLst/>
              </a:prstGeom>
              <a:blipFill>
                <a:blip r:embed="rId13"/>
                <a:stretch>
                  <a:fillRect l="-2069" r="-2759"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82">
            <a:extLst>
              <a:ext uri="{FF2B5EF4-FFF2-40B4-BE49-F238E27FC236}">
                <a16:creationId xmlns:a16="http://schemas.microsoft.com/office/drawing/2014/main" id="{F6B88D99-991D-4FE8-B7CD-8BF98DA232F3}"/>
              </a:ext>
            </a:extLst>
          </p:cNvPr>
          <p:cNvSpPr/>
          <p:nvPr/>
        </p:nvSpPr>
        <p:spPr>
          <a:xfrm>
            <a:off x="5350653" y="18404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/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55A0B910-15FD-470F-8EC5-72304E25C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1490662"/>
                <a:ext cx="1045799" cy="65088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/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405137F-9DDD-4B01-A68A-D80AC1CAB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2319337"/>
                <a:ext cx="1036309" cy="690574"/>
              </a:xfrm>
              <a:prstGeom prst="rect">
                <a:avLst/>
              </a:prstGeom>
              <a:blipFill>
                <a:blip r:embed="rId15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82">
            <a:extLst>
              <a:ext uri="{FF2B5EF4-FFF2-40B4-BE49-F238E27FC236}">
                <a16:creationId xmlns:a16="http://schemas.microsoft.com/office/drawing/2014/main" id="{7B4A449F-126D-4052-A56C-3796953AA6D6}"/>
              </a:ext>
            </a:extLst>
          </p:cNvPr>
          <p:cNvSpPr/>
          <p:nvPr/>
        </p:nvSpPr>
        <p:spPr>
          <a:xfrm>
            <a:off x="5369703" y="268821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67237C9-A5B2-4702-B8B2-4E9CB6C9DED1}"/>
              </a:ext>
            </a:extLst>
          </p:cNvPr>
          <p:cNvSpPr txBox="1"/>
          <p:nvPr/>
        </p:nvSpPr>
        <p:spPr>
          <a:xfrm>
            <a:off x="5772150" y="295275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0BAD3B0-9363-47CA-AE2D-A9018B5A6338}"/>
                  </a:ext>
                </a:extLst>
              </p:cNvPr>
              <p:cNvSpPr txBox="1"/>
              <p:nvPr/>
            </p:nvSpPr>
            <p:spPr>
              <a:xfrm>
                <a:off x="4295775" y="3167062"/>
                <a:ext cx="936923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0BAD3B0-9363-47CA-AE2D-A9018B5A6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3167062"/>
                <a:ext cx="936923" cy="690574"/>
              </a:xfrm>
              <a:prstGeom prst="rect">
                <a:avLst/>
              </a:prstGeom>
              <a:blipFill>
                <a:blip r:embed="rId16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5305AFA-FAC6-4DDD-84D5-77DED1C548AA}"/>
                  </a:ext>
                </a:extLst>
              </p:cNvPr>
              <p:cNvSpPr txBox="1"/>
              <p:nvPr/>
            </p:nvSpPr>
            <p:spPr>
              <a:xfrm>
                <a:off x="4267200" y="4033837"/>
                <a:ext cx="1188210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5305AFA-FAC6-4DDD-84D5-77DED1C54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033837"/>
                <a:ext cx="1188210" cy="690574"/>
              </a:xfrm>
              <a:prstGeom prst="rect">
                <a:avLst/>
              </a:prstGeom>
              <a:blipFill>
                <a:blip r:embed="rId17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82">
            <a:extLst>
              <a:ext uri="{FF2B5EF4-FFF2-40B4-BE49-F238E27FC236}">
                <a16:creationId xmlns:a16="http://schemas.microsoft.com/office/drawing/2014/main" id="{3FB25E83-716C-485E-A189-38A9F0D1E250}"/>
              </a:ext>
            </a:extLst>
          </p:cNvPr>
          <p:cNvSpPr/>
          <p:nvPr/>
        </p:nvSpPr>
        <p:spPr>
          <a:xfrm>
            <a:off x="5388753" y="357403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5C7A40A-ED8F-4B05-A6D8-453F0B4839C6}"/>
              </a:ext>
            </a:extLst>
          </p:cNvPr>
          <p:cNvSpPr txBox="1"/>
          <p:nvPr/>
        </p:nvSpPr>
        <p:spPr>
          <a:xfrm>
            <a:off x="5762625" y="3648075"/>
            <a:ext cx="2847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rewrite like this (you will not need to do this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everytime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 but it helps to show what happens next…)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69BA9A41-C408-4C5E-A878-14D8699571F3}"/>
                  </a:ext>
                </a:extLst>
              </p:cNvPr>
              <p:cNvSpPr txBox="1"/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denominator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69BA9A41-C408-4C5E-A878-14D869957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47875"/>
                <a:ext cx="2723823" cy="36875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FA23201-EB57-4416-93CC-D73A0DD55747}"/>
                  </a:ext>
                </a:extLst>
              </p:cNvPr>
              <p:cNvSpPr txBox="1"/>
              <p:nvPr/>
            </p:nvSpPr>
            <p:spPr>
              <a:xfrm>
                <a:off x="4248150" y="4910137"/>
                <a:ext cx="1285288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FA23201-EB57-4416-93CC-D73A0DD55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150" y="4910137"/>
                <a:ext cx="1285288" cy="690574"/>
              </a:xfrm>
              <a:prstGeom prst="rect">
                <a:avLst/>
              </a:prstGeom>
              <a:blipFill>
                <a:blip r:embed="rId19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82">
            <a:extLst>
              <a:ext uri="{FF2B5EF4-FFF2-40B4-BE49-F238E27FC236}">
                <a16:creationId xmlns:a16="http://schemas.microsoft.com/office/drawing/2014/main" id="{AEF174C8-4FB4-4055-BCA0-C5E725DC4DA6}"/>
              </a:ext>
            </a:extLst>
          </p:cNvPr>
          <p:cNvSpPr/>
          <p:nvPr/>
        </p:nvSpPr>
        <p:spPr>
          <a:xfrm>
            <a:off x="5398278" y="4431287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40634FB-A473-4D82-8E60-D392FA0E9D9B}"/>
                  </a:ext>
                </a:extLst>
              </p:cNvPr>
              <p:cNvSpPr txBox="1"/>
              <p:nvPr/>
            </p:nvSpPr>
            <p:spPr>
              <a:xfrm>
                <a:off x="5753100" y="4581525"/>
                <a:ext cx="1457325" cy="354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40634FB-A473-4D82-8E60-D392FA0E9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100" y="4581525"/>
                <a:ext cx="1457325" cy="354071"/>
              </a:xfrm>
              <a:prstGeom prst="rect">
                <a:avLst/>
              </a:prstGeom>
              <a:blipFill>
                <a:blip r:embed="rId20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8E1740C8-F7AF-46B5-AC15-BE1CB4434AE7}"/>
                  </a:ext>
                </a:extLst>
              </p:cNvPr>
              <p:cNvSpPr txBox="1"/>
              <p:nvPr/>
            </p:nvSpPr>
            <p:spPr>
              <a:xfrm>
                <a:off x="4238625" y="5738812"/>
                <a:ext cx="880818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8E1740C8-F7AF-46B5-AC15-BE1CB4434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5738812"/>
                <a:ext cx="880818" cy="690574"/>
              </a:xfrm>
              <a:prstGeom prst="rect">
                <a:avLst/>
              </a:prstGeom>
              <a:blipFill>
                <a:blip r:embed="rId21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82">
            <a:extLst>
              <a:ext uri="{FF2B5EF4-FFF2-40B4-BE49-F238E27FC236}">
                <a16:creationId xmlns:a16="http://schemas.microsoft.com/office/drawing/2014/main" id="{3C73AD07-F69F-4EF7-B8C2-D4159DC41A52}"/>
              </a:ext>
            </a:extLst>
          </p:cNvPr>
          <p:cNvSpPr/>
          <p:nvPr/>
        </p:nvSpPr>
        <p:spPr>
          <a:xfrm>
            <a:off x="5417328" y="5298062"/>
            <a:ext cx="354822" cy="81698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C670A3E-FDD1-494C-B8F9-AD22E81FB17D}"/>
              </a:ext>
            </a:extLst>
          </p:cNvPr>
          <p:cNvSpPr txBox="1"/>
          <p:nvPr/>
        </p:nvSpPr>
        <p:spPr>
          <a:xfrm>
            <a:off x="5791200" y="5600700"/>
            <a:ext cx="80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2E2659F8-D3AE-4E1C-82EB-4A56B48BE408}"/>
              </a:ext>
            </a:extLst>
          </p:cNvPr>
          <p:cNvSpPr/>
          <p:nvPr/>
        </p:nvSpPr>
        <p:spPr>
          <a:xfrm>
            <a:off x="4295775" y="3114675"/>
            <a:ext cx="1000125" cy="8001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57CED49E-271A-4516-90B3-03D77ACBC5CE}"/>
              </a:ext>
            </a:extLst>
          </p:cNvPr>
          <p:cNvSpPr/>
          <p:nvPr/>
        </p:nvSpPr>
        <p:spPr>
          <a:xfrm>
            <a:off x="4219576" y="5686425"/>
            <a:ext cx="990600" cy="7810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109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60" grpId="0" animBg="1"/>
      <p:bldP spid="61" grpId="0"/>
      <p:bldP spid="62" grpId="0"/>
      <p:bldP spid="63" grpId="0" animBg="1"/>
      <p:bldP spid="64" grpId="0"/>
      <p:bldP spid="65" grpId="0" animBg="1"/>
      <p:bldP spid="65" grpId="1" animBg="1"/>
      <p:bldP spid="68" grpId="0" animBg="1"/>
      <p:bldP spid="68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054F89-C321-46E6-8CD1-3F15D66B1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1A4BAD-34C6-400C-BBF9-D3635706E9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875FC5-FC13-4428-8A97-BB1DD55927D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1536</TotalTime>
  <Words>7331</Words>
  <Application>Microsoft Office PowerPoint</Application>
  <PresentationFormat>On-screen Show (4:3)</PresentationFormat>
  <Paragraphs>437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328</cp:revision>
  <dcterms:created xsi:type="dcterms:W3CDTF">2017-08-14T15:35:38Z</dcterms:created>
  <dcterms:modified xsi:type="dcterms:W3CDTF">2021-08-27T07:31:06Z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