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38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0.png"/><Relationship Id="rId2" Type="http://schemas.openxmlformats.org/officeDocument/2006/relationships/image" Target="../media/image6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9.png"/><Relationship Id="rId2" Type="http://schemas.openxmlformats.org/officeDocument/2006/relationships/image" Target="../media/image64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1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1.5) Sums of series</a:t>
            </a:r>
          </a:p>
        </p:txBody>
      </p:sp>
    </p:spTree>
    <p:extLst>
      <p:ext uri="{BB962C8B-B14F-4D97-AF65-F5344CB8AC3E}">
        <p14:creationId xmlns:p14="http://schemas.microsoft.com/office/powerpoint/2010/main" val="196985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139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endParaRPr lang="en-GB" sz="2000" b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1390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011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011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82440"/>
                <a:ext cx="4572001" cy="3283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GB" sz="2000" b="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82440"/>
                <a:ext cx="4572001" cy="32830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61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00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≠2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an integer.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00008"/>
              </a:xfrm>
              <a:prstGeom prst="rect">
                <a:avLst/>
              </a:prstGeom>
              <a:blipFill>
                <a:blip r:embed="rId2"/>
                <a:stretch>
                  <a:fillRect l="-800" t="-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00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≠2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an integer.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00008"/>
              </a:xfrm>
              <a:prstGeom prst="rect">
                <a:avLst/>
              </a:prstGeom>
              <a:blipFill>
                <a:blip r:embed="rId3"/>
                <a:stretch>
                  <a:fillRect l="-667" t="-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92066" y="1661673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410374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894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≠2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an integer.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Use your answer to part </a:t>
                </a:r>
                <a:r>
                  <a:rPr lang="en-GB" sz="1600" b="1" dirty="0">
                    <a:latin typeface="Candara" panose="020E0502030303020204" pitchFamily="34" charset="0"/>
                  </a:rPr>
                  <a:t>a</a:t>
                </a:r>
                <a:r>
                  <a:rPr lang="en-GB" sz="1600" dirty="0">
                    <a:latin typeface="Candara" panose="020E0502030303020204" pitchFamily="34" charset="0"/>
                  </a:rPr>
                  <a:t> to show that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𝑐𝑜𝑠𝑒𝑐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find similar expressions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894318"/>
              </a:xfrm>
              <a:prstGeom prst="rect">
                <a:avLst/>
              </a:prstGeom>
              <a:blipFill>
                <a:blip r:embed="rId2"/>
                <a:stretch>
                  <a:fillRect l="-800" t="-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894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≠2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an integer.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+…+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Use your answer to part </a:t>
                </a:r>
                <a:r>
                  <a:rPr lang="en-GB" sz="1600" b="1" dirty="0">
                    <a:latin typeface="Candara" panose="020E0502030303020204" pitchFamily="34" charset="0"/>
                  </a:rPr>
                  <a:t>a</a:t>
                </a:r>
                <a:r>
                  <a:rPr lang="en-GB" sz="1600" dirty="0">
                    <a:latin typeface="Candara" panose="020E0502030303020204" pitchFamily="34" charset="0"/>
                  </a:rPr>
                  <a:t> to show that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𝑐𝑜𝑠𝑒𝑐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find similar expressions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894318"/>
              </a:xfrm>
              <a:prstGeom prst="rect">
                <a:avLst/>
              </a:prstGeom>
              <a:blipFill>
                <a:blip r:embed="rId3"/>
                <a:stretch>
                  <a:fillRect l="-667" t="-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3301963"/>
                <a:ext cx="4572001" cy="1426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Shown</a:t>
                </a: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𝑐𝑜𝑠𝑒𝑐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3301963"/>
                <a:ext cx="4572001" cy="1426031"/>
              </a:xfrm>
              <a:prstGeom prst="rect">
                <a:avLst/>
              </a:prstGeom>
              <a:blipFill>
                <a:blip r:embed="rId4"/>
                <a:stretch>
                  <a:fillRect t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45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9905</TotalTime>
  <Words>680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1.5) Sums of series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2021-08-29T19:10:27Z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