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7" Type="http://schemas.openxmlformats.org/officeDocument/2006/relationships/image" Target="../media/image1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7" Type="http://schemas.openxmlformats.org/officeDocument/2006/relationships/image" Target="../media/image1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10" Type="http://schemas.openxmlformats.org/officeDocument/2006/relationships/image" Target="../media/image144.png"/><Relationship Id="rId4" Type="http://schemas.openxmlformats.org/officeDocument/2006/relationships/image" Target="../media/image138.png"/><Relationship Id="rId9" Type="http://schemas.openxmlformats.org/officeDocument/2006/relationships/image" Target="../media/image1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6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+7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−5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581400" y="5638800"/>
            <a:ext cx="47051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will work every time!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you have the roots of a quadratic equation: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them and reverse the sign to find the ‘b’ term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them to find the ‘c’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44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+6)(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−6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5334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718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quadratic equation that has roots 3 + 5i and 3 –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5240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657600" y="2667000"/>
            <a:ext cx="2095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So the ‘b’ term is -6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57600" y="3352800"/>
            <a:ext cx="1701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So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‘</m:t>
                      </m:r>
                      <m:r>
                        <m:rPr>
                          <m:nor/>
                        </m:rPr>
                        <a:rPr lang="en-US" sz="1600" b="0" i="0" dirty="0" smtClean="0">
                          <a:latin typeface="Comic Sans MS" panose="030F0702030302020204" pitchFamily="66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’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34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=9−25(−1)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𝑒𝑞𝑢𝑎𝑡𝑖𝑜𝑛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𝑡h𝑒𝑟𝑒𝑓𝑜𝑟𝑒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410200" y="205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67400" y="2057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3886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096000" y="3886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199" y="4191000"/>
            <a:ext cx="243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the ‘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96000" y="4724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88426" y="5715000"/>
            <a:ext cx="575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have the b and c coefficients, you can write the equation!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99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006B1-8763-47D2-91F5-A43AC97B1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E95B8-934E-4EFE-8002-B5F00EA5B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9BBD0-5CB8-4B2C-973F-14F8C820A56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464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144</cp:revision>
  <dcterms:created xsi:type="dcterms:W3CDTF">2017-08-14T15:35:38Z</dcterms:created>
  <dcterms:modified xsi:type="dcterms:W3CDTF">2021-08-26T15:28:03Z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