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4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1.4) Roots of quadratic equations</a:t>
            </a:r>
          </a:p>
        </p:txBody>
      </p:sp>
    </p:spTree>
    <p:extLst>
      <p:ext uri="{BB962C8B-B14F-4D97-AF65-F5344CB8AC3E}">
        <p14:creationId xmlns:p14="http://schemas.microsoft.com/office/powerpoint/2010/main" val="329610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=5+3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one of the roots of a quadratic equation with real coefficients,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(a) state the value of the other root,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(b) find the quadratic equation.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 r="-534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=7+2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one of the roots of a quadratic equation with real coefficients,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(a) state the value of the other root,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(b) find the quadratic equation.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r="-267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661865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(a)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=7−2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−14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+53=0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661865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592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one of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+41=0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positive real constants,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one of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+61=0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positive real constants,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8497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 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8497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35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9853</TotalTime>
  <Words>213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1.4) Roots of quadratic equations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543</cp:revision>
  <dcterms:created xsi:type="dcterms:W3CDTF">2020-05-18T02:11:06Z</dcterms:created>
  <dcterms:modified xsi:type="dcterms:W3CDTF">2021-08-28T12:13:22Z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