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8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1.png"/><Relationship Id="rId2" Type="http://schemas.openxmlformats.org/officeDocument/2006/relationships/image" Target="../media/image68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2.png"/><Relationship Id="rId2" Type="http://schemas.openxmlformats.org/officeDocument/2006/relationships/image" Target="../media/image70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0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1.png"/><Relationship Id="rId2" Type="http://schemas.openxmlformats.org/officeDocument/2006/relationships/image" Target="../media/image74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2.png"/><Relationship Id="rId2" Type="http://schemas.openxmlformats.org/officeDocument/2006/relationships/image" Target="../media/image79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1.png"/><Relationship Id="rId2" Type="http://schemas.openxmlformats.org/officeDocument/2006/relationships/image" Target="../media/image8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1.4) Trigonometric identities</a:t>
            </a:r>
          </a:p>
        </p:txBody>
      </p:sp>
    </p:spTree>
    <p:extLst>
      <p:ext uri="{BB962C8B-B14F-4D97-AF65-F5344CB8AC3E}">
        <p14:creationId xmlns:p14="http://schemas.microsoft.com/office/powerpoint/2010/main" val="258290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(16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−20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solve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800" t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(16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−12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solve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538883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</m:t>
                      </m:r>
                      <m:f>
                        <m:f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1.209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dp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1.932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dp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538883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15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−48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+18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800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16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20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13160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79085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=16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−20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800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13160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85443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0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06183"/>
              </a:xfrm>
              <a:prstGeom prst="rect">
                <a:avLst/>
              </a:prstGeom>
              <a:blipFill>
                <a:blip r:embed="rId2"/>
                <a:stretch>
                  <a:fillRect l="-800" t="-2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blipFill>
                <a:blip r:embed="rId3"/>
                <a:stretch>
                  <a:fillRect l="-667" t="-2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262846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94949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01181"/>
              </a:xfrm>
              <a:prstGeom prst="rect">
                <a:avLst/>
              </a:prstGeom>
              <a:blipFill>
                <a:blip r:embed="rId2"/>
                <a:stretch>
                  <a:fillRect l="-800" t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1181"/>
              </a:xfrm>
              <a:prstGeom prst="rect">
                <a:avLst/>
              </a:prstGeom>
              <a:blipFill>
                <a:blip r:embed="rId3"/>
                <a:stretch>
                  <a:fillRect l="-667" t="-2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262846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80133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916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find the exact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916679"/>
              </a:xfrm>
              <a:prstGeom prst="rect">
                <a:avLst/>
              </a:prstGeom>
              <a:blipFill>
                <a:blip r:embed="rId2"/>
                <a:stretch>
                  <a:fillRect l="-800" t="-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91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find the exact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918217"/>
              </a:xfrm>
              <a:prstGeom prst="rect">
                <a:avLst/>
              </a:prstGeom>
              <a:blipFill>
                <a:blip r:embed="rId3"/>
                <a:stretch>
                  <a:fillRect l="-667" t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379882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379882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2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800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51935" y="461665"/>
                <a:ext cx="45870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16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935" y="461665"/>
                <a:ext cx="4587048" cy="584775"/>
              </a:xfrm>
              <a:prstGeom prst="rect">
                <a:avLst/>
              </a:prstGeom>
              <a:blipFill>
                <a:blip r:embed="rId3"/>
                <a:stretch>
                  <a:fillRect l="-798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92066" y="104644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76135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96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Hence, find the exact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96811"/>
              </a:xfrm>
              <a:prstGeom prst="rect">
                <a:avLst/>
              </a:prstGeom>
              <a:blipFill>
                <a:blip r:embed="rId2"/>
                <a:stretch>
                  <a:fillRect l="-800" t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51935" y="461665"/>
                <a:ext cx="4587048" cy="1696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16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Hence, find the exact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935" y="461665"/>
                <a:ext cx="4587048" cy="1696811"/>
              </a:xfrm>
              <a:prstGeom prst="rect">
                <a:avLst/>
              </a:prstGeom>
              <a:blipFill>
                <a:blip r:embed="rId3"/>
                <a:stretch>
                  <a:fillRect l="-798" t="-1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133276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133276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30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73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=16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−20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+5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find </a:t>
                </a:r>
                <a:r>
                  <a:rPr lang="en-GB" sz="1600">
                    <a:latin typeface="Candara" panose="020E0502030303020204" pitchFamily="34" charset="0"/>
                  </a:rPr>
                  <a:t>the distinct </a:t>
                </a:r>
                <a:r>
                  <a:rPr lang="en-GB" sz="1600" dirty="0">
                    <a:latin typeface="Candara" panose="020E0502030303020204" pitchFamily="34" charset="0"/>
                  </a:rPr>
                  <a:t>solutions of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−20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answers to 3 decimal places where necessary.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73920"/>
              </a:xfrm>
              <a:prstGeom prst="rect">
                <a:avLst/>
              </a:prstGeom>
              <a:blipFill>
                <a:blip r:embed="rId2"/>
                <a:stretch>
                  <a:fillRect l="-800" t="-1091" r="-400"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71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de </a:t>
                </a:r>
                <a:r>
                  <a:rPr lang="en-GB" sz="16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1600" dirty="0">
                    <a:latin typeface="Candara" panose="020E0502030303020204" pitchFamily="34" charset="0"/>
                  </a:rPr>
                  <a:t> theorem to show that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=32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−48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+18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find the six distinct solutions of the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32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−48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+18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answers to 3 decimal places where necessary.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71611"/>
              </a:xfrm>
              <a:prstGeom prst="rect">
                <a:avLst/>
              </a:prstGeom>
              <a:blipFill>
                <a:blip r:embed="rId3"/>
                <a:stretch>
                  <a:fillRect l="-667" t="-1095" r="-1200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13327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=±0.342, ±0.643, ±0.985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13327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45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9903</TotalTime>
  <Words>1206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1.4) 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543</cp:revision>
  <dcterms:created xsi:type="dcterms:W3CDTF">2020-05-18T02:11:06Z</dcterms:created>
  <dcterms:modified xsi:type="dcterms:W3CDTF">2021-08-29T19:08:46Z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