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0824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1.png"/><Relationship Id="rId2" Type="http://schemas.openxmlformats.org/officeDocument/2006/relationships/image" Target="../media/image68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2.png"/><Relationship Id="rId2" Type="http://schemas.openxmlformats.org/officeDocument/2006/relationships/image" Target="../media/image70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0.png"/><Relationship Id="rId2" Type="http://schemas.openxmlformats.org/officeDocument/2006/relationships/image" Target="../media/image72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1.png"/><Relationship Id="rId2" Type="http://schemas.openxmlformats.org/officeDocument/2006/relationships/image" Target="../media/image74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8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2.png"/><Relationship Id="rId2" Type="http://schemas.openxmlformats.org/officeDocument/2006/relationships/image" Target="../media/image79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1.png"/><Relationship Id="rId2" Type="http://schemas.openxmlformats.org/officeDocument/2006/relationships/image" Target="../media/image8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3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1.4) Trigonometric identities</a:t>
            </a:r>
          </a:p>
        </p:txBody>
      </p:sp>
    </p:spTree>
    <p:extLst>
      <p:ext uri="{BB962C8B-B14F-4D97-AF65-F5344CB8AC3E}">
        <p14:creationId xmlns:p14="http://schemas.microsoft.com/office/powerpoint/2010/main" val="258290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de </a:t>
                </a:r>
                <a:r>
                  <a:rPr lang="en-GB" sz="16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1600" dirty="0">
                    <a:latin typeface="Candara" panose="020E0502030303020204" pitchFamily="34" charset="0"/>
                  </a:rPr>
                  <a:t> theorem to show that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(16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−20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+5)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Hence solve for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800" t="-16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de </a:t>
                </a:r>
                <a:r>
                  <a:rPr lang="en-GB" sz="16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1600" dirty="0">
                    <a:latin typeface="Candara" panose="020E0502030303020204" pitchFamily="34" charset="0"/>
                  </a:rPr>
                  <a:t> theorem to show that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(16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−12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Hence solve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7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538883"/>
                <a:ext cx="4572001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</m:t>
                      </m:r>
                      <m:f>
                        <m:fPr>
                          <m:ctrlP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1.209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(3 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dp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and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1.932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(3 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dp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538883"/>
                <a:ext cx="4572001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815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de </a:t>
                </a:r>
                <a:r>
                  <a:rPr lang="en-GB" sz="16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1600" dirty="0">
                    <a:latin typeface="Candara" panose="020E0502030303020204" pitchFamily="34" charset="0"/>
                  </a:rPr>
                  <a:t> theorem to show that 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=32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−48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+18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800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de </a:t>
                </a:r>
                <a:r>
                  <a:rPr lang="en-GB" sz="16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1600" dirty="0">
                    <a:latin typeface="Candara" panose="020E0502030303020204" pitchFamily="34" charset="0"/>
                  </a:rPr>
                  <a:t> theorem to show that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16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20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667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82033" y="1131600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179085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de </a:t>
                </a:r>
                <a:r>
                  <a:rPr lang="en-GB" sz="16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1600" dirty="0">
                    <a:latin typeface="Candara" panose="020E0502030303020204" pitchFamily="34" charset="0"/>
                  </a:rPr>
                  <a:t> theorem to show that 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=16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−20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+5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800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de </a:t>
                </a:r>
                <a:r>
                  <a:rPr lang="en-GB" sz="16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1600" dirty="0">
                    <a:latin typeface="Candara" panose="020E0502030303020204" pitchFamily="34" charset="0"/>
                  </a:rPr>
                  <a:t> theorem to show that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−4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667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82033" y="1131600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85443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8061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de </a:t>
                </a:r>
                <a:r>
                  <a:rPr lang="en-GB" sz="16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1600" dirty="0">
                    <a:latin typeface="Candara" panose="020E0502030303020204" pitchFamily="34" charset="0"/>
                  </a:rPr>
                  <a:t> theorem to show that 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806183"/>
              </a:xfrm>
              <a:prstGeom prst="rect">
                <a:avLst/>
              </a:prstGeom>
              <a:blipFill>
                <a:blip r:embed="rId2"/>
                <a:stretch>
                  <a:fillRect l="-800" t="-22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801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de </a:t>
                </a:r>
                <a:r>
                  <a:rPr lang="en-GB" sz="16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1600" dirty="0">
                    <a:latin typeface="Candara" panose="020E0502030303020204" pitchFamily="34" charset="0"/>
                  </a:rPr>
                  <a:t> theorem to show that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801181"/>
              </a:xfrm>
              <a:prstGeom prst="rect">
                <a:avLst/>
              </a:prstGeom>
              <a:blipFill>
                <a:blip r:embed="rId3"/>
                <a:stretch>
                  <a:fillRect l="-667" t="-22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82033" y="1262846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294949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801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de </a:t>
                </a:r>
                <a:r>
                  <a:rPr lang="en-GB" sz="16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1600" dirty="0">
                    <a:latin typeface="Candara" panose="020E0502030303020204" pitchFamily="34" charset="0"/>
                  </a:rPr>
                  <a:t> theorem to show that 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801181"/>
              </a:xfrm>
              <a:prstGeom prst="rect">
                <a:avLst/>
              </a:prstGeom>
              <a:blipFill>
                <a:blip r:embed="rId2"/>
                <a:stretch>
                  <a:fillRect l="-800" t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801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de </a:t>
                </a:r>
                <a:r>
                  <a:rPr lang="en-GB" sz="16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1600" dirty="0">
                    <a:latin typeface="Candara" panose="020E0502030303020204" pitchFamily="34" charset="0"/>
                  </a:rPr>
                  <a:t> theorem to show that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801181"/>
              </a:xfrm>
              <a:prstGeom prst="rect">
                <a:avLst/>
              </a:prstGeom>
              <a:blipFill>
                <a:blip r:embed="rId3"/>
                <a:stretch>
                  <a:fillRect l="-667" t="-22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82033" y="1262846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280133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9166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de </a:t>
                </a:r>
                <a:r>
                  <a:rPr lang="en-GB" sz="16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1600" dirty="0">
                    <a:latin typeface="Candara" panose="020E0502030303020204" pitchFamily="34" charset="0"/>
                  </a:rPr>
                  <a:t> theorem to show that 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Hence find the exact value of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6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916679"/>
              </a:xfrm>
              <a:prstGeom prst="rect">
                <a:avLst/>
              </a:prstGeom>
              <a:blipFill>
                <a:blip r:embed="rId2"/>
                <a:stretch>
                  <a:fillRect l="-800" t="-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918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de </a:t>
                </a:r>
                <a:r>
                  <a:rPr lang="en-GB" sz="16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1600" dirty="0">
                    <a:latin typeface="Candara" panose="020E0502030303020204" pitchFamily="34" charset="0"/>
                  </a:rPr>
                  <a:t> theorem to show that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Hence find the exact value of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918217"/>
              </a:xfrm>
              <a:prstGeom prst="rect">
                <a:avLst/>
              </a:prstGeom>
              <a:blipFill>
                <a:blip r:embed="rId3"/>
                <a:stretch>
                  <a:fillRect l="-667" t="-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379882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379882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420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32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800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51935" y="461665"/>
                <a:ext cx="458704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32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16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935" y="461665"/>
                <a:ext cx="4587048" cy="584775"/>
              </a:xfrm>
              <a:prstGeom prst="rect">
                <a:avLst/>
              </a:prstGeom>
              <a:blipFill>
                <a:blip r:embed="rId3"/>
                <a:stretch>
                  <a:fillRect l="-798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92066" y="1046440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176135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6968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32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Hence, find the exact value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696811"/>
              </a:xfrm>
              <a:prstGeom prst="rect">
                <a:avLst/>
              </a:prstGeom>
              <a:blipFill>
                <a:blip r:embed="rId2"/>
                <a:stretch>
                  <a:fillRect l="-800" t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51935" y="461665"/>
                <a:ext cx="4587048" cy="16968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32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16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Hence, find the exact value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60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6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935" y="461665"/>
                <a:ext cx="4587048" cy="1696811"/>
              </a:xfrm>
              <a:prstGeom prst="rect">
                <a:avLst/>
              </a:prstGeom>
              <a:blipFill>
                <a:blip r:embed="rId3"/>
                <a:stretch>
                  <a:fillRect l="-798" t="-10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133276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48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133276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330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673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de </a:t>
                </a:r>
                <a:r>
                  <a:rPr lang="en-GB" sz="16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1600" dirty="0">
                    <a:latin typeface="Candara" panose="020E0502030303020204" pitchFamily="34" charset="0"/>
                  </a:rPr>
                  <a:t> theorem to show that 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=16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−20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+5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Hence find </a:t>
                </a:r>
                <a:r>
                  <a:rPr lang="en-GB" sz="1600">
                    <a:latin typeface="Candara" panose="020E0502030303020204" pitchFamily="34" charset="0"/>
                  </a:rPr>
                  <a:t>the distinct </a:t>
                </a:r>
                <a:r>
                  <a:rPr lang="en-GB" sz="1600" dirty="0">
                    <a:latin typeface="Candara" panose="020E0502030303020204" pitchFamily="34" charset="0"/>
                  </a:rPr>
                  <a:t>solutions of the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16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−20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giving your answers to 3 decimal places where necessary.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673920"/>
              </a:xfrm>
              <a:prstGeom prst="rect">
                <a:avLst/>
              </a:prstGeom>
              <a:blipFill>
                <a:blip r:embed="rId2"/>
                <a:stretch>
                  <a:fillRect l="-800" t="-1091" r="-400"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671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de </a:t>
                </a:r>
                <a:r>
                  <a:rPr lang="en-GB" sz="16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1600" dirty="0">
                    <a:latin typeface="Candara" panose="020E0502030303020204" pitchFamily="34" charset="0"/>
                  </a:rPr>
                  <a:t> theorem to show that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=32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−48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+18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Hence find the six distinct solutions of the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32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−48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+18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giving your answers to 3 decimal places where necessary.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671611"/>
              </a:xfrm>
              <a:prstGeom prst="rect">
                <a:avLst/>
              </a:prstGeom>
              <a:blipFill>
                <a:blip r:embed="rId3"/>
                <a:stretch>
                  <a:fillRect l="-667" t="-1095" r="-1200" b="-4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13327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=±0.342, ±0.643, ±0.985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13327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245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EFA48F-D03A-4838-80D3-4F66A1C0C3C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9903</TotalTime>
  <Words>1206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Candara</vt:lpstr>
      <vt:lpstr>Office Theme</vt:lpstr>
      <vt:lpstr>1.4) Trigonometric identities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543</cp:revision>
  <dcterms:created xsi:type="dcterms:W3CDTF">2020-05-18T02:11:06Z</dcterms:created>
  <dcterms:modified xsi:type="dcterms:W3CDTF">2021-08-29T19:08:46Z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