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64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1.3) Complex conjugation</a:t>
            </a:r>
          </a:p>
        </p:txBody>
      </p:sp>
    </p:spTree>
    <p:extLst>
      <p:ext uri="{BB962C8B-B14F-4D97-AF65-F5344CB8AC3E}">
        <p14:creationId xmlns:p14="http://schemas.microsoft.com/office/powerpoint/2010/main" val="296392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Write the complex conjugate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=2+3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=−2−3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785652"/>
              </a:xfrm>
              <a:prstGeom prst="rect">
                <a:avLst/>
              </a:prstGeom>
              <a:blipFill>
                <a:blip r:embed="rId2"/>
                <a:stretch>
                  <a:fillRect l="-1335" t="-9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Write the complex conjugate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=−5−4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21327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=−5+4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21327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11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414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Write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5+4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4−5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414589"/>
              </a:xfrm>
              <a:prstGeom prst="rect">
                <a:avLst/>
              </a:prstGeom>
              <a:blipFill>
                <a:blip r:embed="rId2"/>
                <a:stretch>
                  <a:fillRect l="-1335" t="-1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984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Write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  <m:r>
                      <a:rPr lang="en-GB" sz="200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5+4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984629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624611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624611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988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192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=2+3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5−12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</a:t>
                </a:r>
                <a14:m>
                  <m:oMath xmlns:m="http://schemas.openxmlformats.org/officeDocument/2006/math"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real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192249"/>
              </a:xfrm>
              <a:prstGeom prst="rect">
                <a:avLst/>
              </a:prstGeom>
              <a:blipFill>
                <a:blip r:embed="rId2"/>
                <a:stretch>
                  <a:fillRect l="-1335" b="-87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192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=3+2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12−5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</a:t>
                </a:r>
                <a14:m>
                  <m:oMath xmlns:m="http://schemas.openxmlformats.org/officeDocument/2006/math">
                    <m:r>
                      <a:rPr lang="en-GB" sz="2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real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192249"/>
              </a:xfrm>
              <a:prstGeom prst="rect">
                <a:avLst/>
              </a:prstGeom>
              <a:blipFill>
                <a:blip r:embed="rId3"/>
                <a:stretch>
                  <a:fillRect l="-1467" b="-87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624611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2−3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624611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464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325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2−5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and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integer,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form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rational and given in terms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325043"/>
              </a:xfrm>
              <a:prstGeom prst="rect">
                <a:avLst/>
              </a:prstGeom>
              <a:blipFill>
                <a:blip r:embed="rId2"/>
                <a:stretch>
                  <a:fillRect l="-1068" t="-2765" r="-401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325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=2+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and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integer,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form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rational and given in terms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325043"/>
              </a:xfrm>
              <a:prstGeom prst="rect">
                <a:avLst/>
              </a:prstGeom>
              <a:blipFill>
                <a:blip r:embed="rId3"/>
                <a:stretch>
                  <a:fillRect l="-1200" t="-2765" r="-133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802165"/>
                <a:ext cx="4572001" cy="676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−10−3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802165"/>
                <a:ext cx="4572001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79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3281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the real part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41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328120"/>
              </a:xfrm>
              <a:prstGeom prst="rect">
                <a:avLst/>
              </a:prstGeom>
              <a:blipFill>
                <a:blip r:embed="rId2"/>
                <a:stretch>
                  <a:fillRect l="-1068" b="-6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329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the real part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37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329531"/>
              </a:xfrm>
              <a:prstGeom prst="rect">
                <a:avLst/>
              </a:prstGeom>
              <a:blipFill>
                <a:blip r:embed="rId3"/>
                <a:stretch>
                  <a:fillRect l="-1200" b="-6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802165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802165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136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𝑖𝑦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𝑖𝑧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=−9−13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complex conjugate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blipFill>
                <a:blip r:embed="rId2"/>
                <a:stretch>
                  <a:fillRect l="-1068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𝑖𝑧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=9−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complex conjugate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802165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802165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178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9851</TotalTime>
  <Words>582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1.3) Complex conjugation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542</cp:revision>
  <dcterms:created xsi:type="dcterms:W3CDTF">2020-05-18T02:11:06Z</dcterms:created>
  <dcterms:modified xsi:type="dcterms:W3CDTF">2021-08-28T12:11:55Z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