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AD7775-52E2-45F1-91E1-64D29B8BD4B8}" v="6" dt="2021-06-21T15:08:31.9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4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88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287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A4AEE670-717E-4549-9F70-109A1ED2DBC4}"/>
    <pc:docChg chg="addSld modSld sldOrd">
      <pc:chgData name="Chris Speller" userId="0a97f007-b978-4543-a8a0-9ee0abccdf0a" providerId="ADAL" clId="{A4AEE670-717E-4549-9F70-109A1ED2DBC4}" dt="2021-01-31T20:05:31.377" v="13"/>
      <pc:docMkLst>
        <pc:docMk/>
      </pc:docMkLst>
      <pc:sldChg chg="modSp mod">
        <pc:chgData name="Chris Speller" userId="0a97f007-b978-4543-a8a0-9ee0abccdf0a" providerId="ADAL" clId="{A4AEE670-717E-4549-9F70-109A1ED2DBC4}" dt="2021-01-31T19:05:25.819" v="0" actId="14100"/>
        <pc:sldMkLst>
          <pc:docMk/>
          <pc:sldMk cId="655254233" sldId="4229"/>
        </pc:sldMkLst>
        <pc:spChg chg="mod">
          <ac:chgData name="Chris Speller" userId="0a97f007-b978-4543-a8a0-9ee0abccdf0a" providerId="ADAL" clId="{A4AEE670-717E-4549-9F70-109A1ED2DBC4}" dt="2021-01-31T19:05:25.819" v="0" actId="14100"/>
          <ac:spMkLst>
            <pc:docMk/>
            <pc:sldMk cId="655254233" sldId="4229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04.233" v="1" actId="14100"/>
        <pc:sldMkLst>
          <pc:docMk/>
          <pc:sldMk cId="3089534765" sldId="4237"/>
        </pc:sldMkLst>
        <pc:spChg chg="mod">
          <ac:chgData name="Chris Speller" userId="0a97f007-b978-4543-a8a0-9ee0abccdf0a" providerId="ADAL" clId="{A4AEE670-717E-4549-9F70-109A1ED2DBC4}" dt="2021-01-31T19:06:04.233" v="1" actId="14100"/>
          <ac:spMkLst>
            <pc:docMk/>
            <pc:sldMk cId="3089534765" sldId="4237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35.817" v="5" actId="14100"/>
        <pc:sldMkLst>
          <pc:docMk/>
          <pc:sldMk cId="2965213025" sldId="4242"/>
        </pc:sldMkLst>
        <pc:spChg chg="mod">
          <ac:chgData name="Chris Speller" userId="0a97f007-b978-4543-a8a0-9ee0abccdf0a" providerId="ADAL" clId="{A4AEE670-717E-4549-9F70-109A1ED2DBC4}" dt="2021-01-31T19:06:35.817" v="5" actId="14100"/>
          <ac:spMkLst>
            <pc:docMk/>
            <pc:sldMk cId="2965213025" sldId="424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8:26.439" v="10" actId="14100"/>
        <pc:sldMkLst>
          <pc:docMk/>
          <pc:sldMk cId="2108347254" sldId="4261"/>
        </pc:sldMkLst>
        <pc:spChg chg="mod">
          <ac:chgData name="Chris Speller" userId="0a97f007-b978-4543-a8a0-9ee0abccdf0a" providerId="ADAL" clId="{A4AEE670-717E-4549-9F70-109A1ED2DBC4}" dt="2021-01-31T19:08:26.439" v="10" actId="14100"/>
          <ac:spMkLst>
            <pc:docMk/>
            <pc:sldMk cId="2108347254" sldId="4261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A4AEE670-717E-4549-9F70-109A1ED2DBC4}" dt="2021-01-31T19:06:13.750" v="3" actId="6549"/>
        <pc:sldMkLst>
          <pc:docMk/>
          <pc:sldMk cId="1453675502" sldId="4562"/>
        </pc:sldMkLst>
        <pc:spChg chg="mod">
          <ac:chgData name="Chris Speller" userId="0a97f007-b978-4543-a8a0-9ee0abccdf0a" providerId="ADAL" clId="{A4AEE670-717E-4549-9F70-109A1ED2DBC4}" dt="2021-01-31T19:06:13.750" v="3" actId="6549"/>
          <ac:spMkLst>
            <pc:docMk/>
            <pc:sldMk cId="1453675502" sldId="4562"/>
            <ac:spMk id="11" creationId="{00000000-0000-0000-0000-000000000000}"/>
          </ac:spMkLst>
        </pc:spChg>
      </pc:sldChg>
      <pc:sldChg chg="addSp modSp">
        <pc:chgData name="Chris Speller" userId="0a97f007-b978-4543-a8a0-9ee0abccdf0a" providerId="ADAL" clId="{A4AEE670-717E-4549-9F70-109A1ED2DBC4}" dt="2021-01-31T19:06:25.082" v="4"/>
        <pc:sldMkLst>
          <pc:docMk/>
          <pc:sldMk cId="2533642093" sldId="4568"/>
        </pc:sldMkLst>
        <pc:spChg chg="add mod">
          <ac:chgData name="Chris Speller" userId="0a97f007-b978-4543-a8a0-9ee0abccdf0a" providerId="ADAL" clId="{A4AEE670-717E-4549-9F70-109A1ED2DBC4}" dt="2021-01-31T19:06:25.082" v="4"/>
          <ac:spMkLst>
            <pc:docMk/>
            <pc:sldMk cId="2533642093" sldId="4568"/>
            <ac:spMk id="13" creationId="{29189BA3-AC48-4B2F-9580-E5B54B071863}"/>
          </ac:spMkLst>
        </pc:spChg>
      </pc:sldChg>
      <pc:sldChg chg="modSp">
        <pc:chgData name="Chris Speller" userId="0a97f007-b978-4543-a8a0-9ee0abccdf0a" providerId="ADAL" clId="{A4AEE670-717E-4549-9F70-109A1ED2DBC4}" dt="2021-01-31T19:07:47.096" v="9" actId="20577"/>
        <pc:sldMkLst>
          <pc:docMk/>
          <pc:sldMk cId="3028327906" sldId="4603"/>
        </pc:sldMkLst>
        <pc:spChg chg="mod">
          <ac:chgData name="Chris Speller" userId="0a97f007-b978-4543-a8a0-9ee0abccdf0a" providerId="ADAL" clId="{A4AEE670-717E-4549-9F70-109A1ED2DBC4}" dt="2021-01-31T19:07:47.096" v="9" actId="20577"/>
          <ac:spMkLst>
            <pc:docMk/>
            <pc:sldMk cId="3028327906" sldId="4603"/>
            <ac:spMk id="10" creationId="{00000000-0000-0000-0000-000000000000}"/>
          </ac:spMkLst>
        </pc:spChg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3CAD7775-52E2-45F1-91E1-64D29B8BD4B8}"/>
    <pc:docChg chg="modSld">
      <pc:chgData name="Chris Speller" userId="0a97f007-b978-4543-a8a0-9ee0abccdf0a" providerId="ADAL" clId="{3CAD7775-52E2-45F1-91E1-64D29B8BD4B8}" dt="2021-06-21T15:08:31.905" v="5" actId="20577"/>
      <pc:docMkLst>
        <pc:docMk/>
      </pc:docMkLst>
      <pc:sldChg chg="modSp modAnim">
        <pc:chgData name="Chris Speller" userId="0a97f007-b978-4543-a8a0-9ee0abccdf0a" providerId="ADAL" clId="{3CAD7775-52E2-45F1-91E1-64D29B8BD4B8}" dt="2021-06-21T15:08:31.905" v="5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AD7775-52E2-45F1-91E1-64D29B8BD4B8}" dt="2021-06-21T15:08:01.416" v="3" actId="20577"/>
          <ac:spMkLst>
            <pc:docMk/>
            <pc:sldMk cId="4185594363" sldId="447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3C44A134-602A-460D-A859-032F8001D3E1}"/>
    <pc:docChg chg="modSld">
      <pc:chgData name="Chris Speller" userId="0a97f007-b978-4543-a8a0-9ee0abccdf0a" providerId="ADAL" clId="{3C44A134-602A-460D-A859-032F8001D3E1}" dt="2021-01-04T08:55:03.601" v="1" actId="20577"/>
      <pc:docMkLst>
        <pc:docMk/>
      </pc:docMkLst>
      <pc:sldChg chg="modSp">
        <pc:chgData name="Chris Speller" userId="0a97f007-b978-4543-a8a0-9ee0abccdf0a" providerId="ADAL" clId="{3C44A134-602A-460D-A859-032F8001D3E1}" dt="2021-01-04T08:55:03.601" v="1" actId="20577"/>
        <pc:sldMkLst>
          <pc:docMk/>
          <pc:sldMk cId="2634474483" sldId="4183"/>
        </pc:sldMkLst>
        <pc:spChg chg="mod">
          <ac:chgData name="Chris Speller" userId="0a97f007-b978-4543-a8a0-9ee0abccdf0a" providerId="ADAL" clId="{3C44A134-602A-460D-A859-032F8001D3E1}" dt="2021-01-04T08:55:03.601" v="1" actId="20577"/>
          <ac:spMkLst>
            <pc:docMk/>
            <pc:sldMk cId="2634474483" sldId="4183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3C44A134-602A-460D-A859-032F8001D3E1}" dt="2021-01-04T08:54:54.642" v="0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44A134-602A-460D-A859-032F8001D3E1}" dt="2021-01-04T08:54:54.642" v="0" actId="20577"/>
          <ac:spMkLst>
            <pc:docMk/>
            <pc:sldMk cId="4185594363" sldId="4470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28/08/2021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28/08/2021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1646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28/08/2021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1.3) Complex conjugation</a:t>
            </a:r>
          </a:p>
        </p:txBody>
      </p:sp>
    </p:spTree>
    <p:extLst>
      <p:ext uri="{BB962C8B-B14F-4D97-AF65-F5344CB8AC3E}">
        <p14:creationId xmlns:p14="http://schemas.microsoft.com/office/powerpoint/2010/main" val="296392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1536"/>
                <a:ext cx="4566983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Write the complex conjugate for: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=2+3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=−2−3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GB" sz="20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1536"/>
                <a:ext cx="4566983" cy="3785652"/>
              </a:xfrm>
              <a:prstGeom prst="rect">
                <a:avLst/>
              </a:prstGeom>
              <a:blipFill>
                <a:blip r:embed="rId2"/>
                <a:stretch>
                  <a:fillRect l="-1335" t="-9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61536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Write the complex conjugate for: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=−5−4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1536"/>
                <a:ext cx="4572000" cy="707886"/>
              </a:xfrm>
              <a:prstGeom prst="rect">
                <a:avLst/>
              </a:prstGeom>
              <a:blipFill>
                <a:blip r:embed="rId3"/>
                <a:stretch>
                  <a:fillRect l="-1467" t="-51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2067" y="1213272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=−5+4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067" y="1213272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9118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1536"/>
                <a:ext cx="4566983" cy="34145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Write in the form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𝑏𝑖</m:t>
                    </m:r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endParaRPr lang="en-GB" sz="2000" b="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5+4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2−3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4−5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1536"/>
                <a:ext cx="4566983" cy="3414589"/>
              </a:xfrm>
              <a:prstGeom prst="rect">
                <a:avLst/>
              </a:prstGeom>
              <a:blipFill>
                <a:blip r:embed="rId2"/>
                <a:stretch>
                  <a:fillRect l="-1335" t="-10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61536"/>
                <a:ext cx="4572000" cy="9846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Write in the form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𝑏𝑖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5+4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2−3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1536"/>
                <a:ext cx="4572000" cy="984629"/>
              </a:xfrm>
              <a:prstGeom prst="rect">
                <a:avLst/>
              </a:prstGeom>
              <a:blipFill>
                <a:blip r:embed="rId3"/>
                <a:stretch>
                  <a:fillRect l="-1467" t="-37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2067" y="1624611"/>
                <a:ext cx="4572001" cy="6705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13</m:t>
                          </m:r>
                        </m:den>
                      </m:f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23</m:t>
                          </m:r>
                        </m:num>
                        <m:den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13</m:t>
                          </m:r>
                        </m:den>
                      </m:f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067" y="1624611"/>
                <a:ext cx="4572001" cy="67056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9887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1536"/>
                <a:ext cx="4566983" cy="11922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=2+3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5−12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num>
                      <m:den>
                        <m:sSub>
                          <m:sSub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find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in the form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𝑖𝑏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are real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1536"/>
                <a:ext cx="4566983" cy="1192249"/>
              </a:xfrm>
              <a:prstGeom prst="rect">
                <a:avLst/>
              </a:prstGeom>
              <a:blipFill>
                <a:blip r:embed="rId2"/>
                <a:stretch>
                  <a:fillRect l="-1335" b="-87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61536"/>
                <a:ext cx="4572000" cy="11922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sz="2000" i="1">
                        <a:latin typeface="Cambria Math" panose="02040503050406030204" pitchFamily="18" charset="0"/>
                      </a:rPr>
                      <m:t>=3+2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12−5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𝑖</m:t>
                        </m:r>
                      </m:num>
                      <m:den>
                        <m:sSub>
                          <m:sSub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find</a:t>
                </a:r>
                <a14:m>
                  <m:oMath xmlns:m="http://schemas.openxmlformats.org/officeDocument/2006/math"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in the form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𝑖𝑏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are real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1536"/>
                <a:ext cx="4572000" cy="1192249"/>
              </a:xfrm>
              <a:prstGeom prst="rect">
                <a:avLst/>
              </a:prstGeom>
              <a:blipFill>
                <a:blip r:embed="rId3"/>
                <a:stretch>
                  <a:fillRect l="-1467" b="-87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2067" y="1624611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2−3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067" y="1624611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4644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1536"/>
                <a:ext cx="4566983" cy="13250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2−5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and that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an integer, 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in the form </a:t>
                </a:r>
                <a:endParaRPr lang="en-GB" i="1" dirty="0"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𝑖𝑏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are rational and given in terms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1536"/>
                <a:ext cx="4566983" cy="1325043"/>
              </a:xfrm>
              <a:prstGeom prst="rect">
                <a:avLst/>
              </a:prstGeom>
              <a:blipFill>
                <a:blip r:embed="rId2"/>
                <a:stretch>
                  <a:fillRect l="-1068" t="-2765" r="-401" b="-64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61536"/>
                <a:ext cx="4572000" cy="13250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=2+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and that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an integer, 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in the form </a:t>
                </a:r>
                <a:endParaRPr lang="en-GB" i="1" dirty="0"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𝑖𝑏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are rational and given in terms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1536"/>
                <a:ext cx="4572000" cy="1325043"/>
              </a:xfrm>
              <a:prstGeom prst="rect">
                <a:avLst/>
              </a:prstGeom>
              <a:blipFill>
                <a:blip r:embed="rId3"/>
                <a:stretch>
                  <a:fillRect l="-1200" t="-2765" r="-133" b="-64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2067" y="1802165"/>
                <a:ext cx="4572001" cy="6768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−15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13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−10−3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13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067" y="1802165"/>
                <a:ext cx="4572001" cy="67685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792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1536"/>
                <a:ext cx="4566983" cy="13281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Given that the real part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41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find the value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1536"/>
                <a:ext cx="4566983" cy="1328120"/>
              </a:xfrm>
              <a:prstGeom prst="rect">
                <a:avLst/>
              </a:prstGeom>
              <a:blipFill>
                <a:blip r:embed="rId2"/>
                <a:stretch>
                  <a:fillRect l="-1068" b="-64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61536"/>
                <a:ext cx="4572000" cy="13295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𝑖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𝑖</m:t>
                          </m:r>
                        </m:den>
                      </m:f>
                      <m:r>
                        <a:rPr lang="en-GB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Given that the real part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37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find the value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1536"/>
                <a:ext cx="4572000" cy="1329531"/>
              </a:xfrm>
              <a:prstGeom prst="rect">
                <a:avLst/>
              </a:prstGeom>
              <a:blipFill>
                <a:blip r:embed="rId3"/>
                <a:stretch>
                  <a:fillRect l="-1200" b="-64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2067" y="1802165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067" y="1802165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1364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1536"/>
                <a:ext cx="4566983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𝑖𝑦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find the value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such that: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3−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𝑖𝑧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=−9−13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b="0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where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the complex conjugate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1536"/>
                <a:ext cx="4566983" cy="1200329"/>
              </a:xfrm>
              <a:prstGeom prst="rect">
                <a:avLst/>
              </a:prstGeom>
              <a:blipFill>
                <a:blip r:embed="rId2"/>
                <a:stretch>
                  <a:fillRect l="-1068" t="-3046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61536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𝑖𝑦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find the value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such that: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3−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𝑖𝑧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=9−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where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the complex conjugate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1536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1200" t="-3046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2067" y="1802165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=5,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067" y="1802165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1789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3757621-486B-4CF1-AF49-5BA2A66F5CFF}">
  <ds:schemaRefs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4E1A8A9-BA20-42EE-ABAB-38C7C3AB72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9FBF779-093C-4EDE-BA18-75DA34909D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9851</TotalTime>
  <Words>582</Words>
  <Application>Microsoft Office PowerPoint</Application>
  <PresentationFormat>On-screen Show (4:3)</PresentationFormat>
  <Paragraphs>60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Cambria Math</vt:lpstr>
      <vt:lpstr>Candara</vt:lpstr>
      <vt:lpstr>Office Theme</vt:lpstr>
      <vt:lpstr>1.3) Complex conjugation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542</cp:revision>
  <dcterms:created xsi:type="dcterms:W3CDTF">2020-05-18T02:11:06Z</dcterms:created>
  <dcterms:modified xsi:type="dcterms:W3CDTF">2021-08-28T12:11:55Z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